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9.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91" r:id="rId1"/>
    <p:sldMasterId id="2147484024" r:id="rId2"/>
    <p:sldMasterId id="2147484073" r:id="rId3"/>
    <p:sldMasterId id="2147484110" r:id="rId4"/>
    <p:sldMasterId id="2147484172" r:id="rId5"/>
    <p:sldMasterId id="2147484226" r:id="rId6"/>
    <p:sldMasterId id="2147484239" r:id="rId7"/>
    <p:sldMasterId id="2147484253" r:id="rId8"/>
    <p:sldMasterId id="2147484272" r:id="rId9"/>
    <p:sldMasterId id="2147484296" r:id="rId10"/>
  </p:sldMasterIdLst>
  <p:notesMasterIdLst>
    <p:notesMasterId r:id="rId75"/>
  </p:notesMasterIdLst>
  <p:handoutMasterIdLst>
    <p:handoutMasterId r:id="rId76"/>
  </p:handoutMasterIdLst>
  <p:sldIdLst>
    <p:sldId id="958" r:id="rId11"/>
    <p:sldId id="1050" r:id="rId12"/>
    <p:sldId id="1051" r:id="rId13"/>
    <p:sldId id="1052" r:id="rId14"/>
    <p:sldId id="963" r:id="rId15"/>
    <p:sldId id="980" r:id="rId16"/>
    <p:sldId id="1056" r:id="rId17"/>
    <p:sldId id="975" r:id="rId18"/>
    <p:sldId id="976" r:id="rId19"/>
    <p:sldId id="977" r:id="rId20"/>
    <p:sldId id="1057" r:id="rId21"/>
    <p:sldId id="983" r:id="rId22"/>
    <p:sldId id="1058" r:id="rId23"/>
    <p:sldId id="1004" r:id="rId24"/>
    <p:sldId id="1003" r:id="rId25"/>
    <p:sldId id="1059" r:id="rId26"/>
    <p:sldId id="1061" r:id="rId27"/>
    <p:sldId id="1060" r:id="rId28"/>
    <p:sldId id="1005" r:id="rId29"/>
    <p:sldId id="1025" r:id="rId30"/>
    <p:sldId id="984" r:id="rId31"/>
    <p:sldId id="956" r:id="rId32"/>
    <p:sldId id="947" r:id="rId33"/>
    <p:sldId id="1007" r:id="rId34"/>
    <p:sldId id="985" r:id="rId35"/>
    <p:sldId id="909" r:id="rId36"/>
    <p:sldId id="910" r:id="rId37"/>
    <p:sldId id="989" r:id="rId38"/>
    <p:sldId id="990" r:id="rId39"/>
    <p:sldId id="999" r:id="rId40"/>
    <p:sldId id="1026" r:id="rId41"/>
    <p:sldId id="993" r:id="rId42"/>
    <p:sldId id="1008" r:id="rId43"/>
    <p:sldId id="1043" r:id="rId44"/>
    <p:sldId id="1009" r:id="rId45"/>
    <p:sldId id="1048" r:id="rId46"/>
    <p:sldId id="1049" r:id="rId47"/>
    <p:sldId id="1027" r:id="rId48"/>
    <p:sldId id="913" r:id="rId49"/>
    <p:sldId id="914" r:id="rId50"/>
    <p:sldId id="1019" r:id="rId51"/>
    <p:sldId id="1029" r:id="rId52"/>
    <p:sldId id="1028" r:id="rId53"/>
    <p:sldId id="1010" r:id="rId54"/>
    <p:sldId id="917" r:id="rId55"/>
    <p:sldId id="1016" r:id="rId56"/>
    <p:sldId id="1013" r:id="rId57"/>
    <p:sldId id="1042" r:id="rId58"/>
    <p:sldId id="1030" r:id="rId59"/>
    <p:sldId id="1038" r:id="rId60"/>
    <p:sldId id="1032" r:id="rId61"/>
    <p:sldId id="1035" r:id="rId62"/>
    <p:sldId id="1036" r:id="rId63"/>
    <p:sldId id="1047" r:id="rId64"/>
    <p:sldId id="1014" r:id="rId65"/>
    <p:sldId id="1015" r:id="rId66"/>
    <p:sldId id="924" r:id="rId67"/>
    <p:sldId id="1023" r:id="rId68"/>
    <p:sldId id="1024" r:id="rId69"/>
    <p:sldId id="1046" r:id="rId70"/>
    <p:sldId id="1053" r:id="rId71"/>
    <p:sldId id="944" r:id="rId72"/>
    <p:sldId id="893" r:id="rId73"/>
    <p:sldId id="1062" r:id="rId74"/>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CP Session 2 - Delivering Early and Often" id="{2C5E6376-B356-7941-8F33-6E6244160109}">
          <p14:sldIdLst>
            <p14:sldId id="958"/>
            <p14:sldId id="1050"/>
            <p14:sldId id="1051"/>
            <p14:sldId id="1052"/>
            <p14:sldId id="963"/>
            <p14:sldId id="980"/>
            <p14:sldId id="1056"/>
            <p14:sldId id="975"/>
            <p14:sldId id="976"/>
            <p14:sldId id="977"/>
            <p14:sldId id="1057"/>
            <p14:sldId id="983"/>
            <p14:sldId id="1058"/>
            <p14:sldId id="1004"/>
            <p14:sldId id="1003"/>
            <p14:sldId id="1059"/>
            <p14:sldId id="1061"/>
            <p14:sldId id="1060"/>
            <p14:sldId id="1005"/>
            <p14:sldId id="1025"/>
            <p14:sldId id="984"/>
            <p14:sldId id="956"/>
            <p14:sldId id="947"/>
            <p14:sldId id="1007"/>
            <p14:sldId id="985"/>
            <p14:sldId id="909"/>
            <p14:sldId id="910"/>
            <p14:sldId id="989"/>
            <p14:sldId id="990"/>
            <p14:sldId id="999"/>
            <p14:sldId id="1026"/>
            <p14:sldId id="993"/>
            <p14:sldId id="1008"/>
            <p14:sldId id="1043"/>
            <p14:sldId id="1009"/>
            <p14:sldId id="1048"/>
            <p14:sldId id="1049"/>
            <p14:sldId id="1027"/>
            <p14:sldId id="913"/>
            <p14:sldId id="914"/>
            <p14:sldId id="1019"/>
            <p14:sldId id="1029"/>
            <p14:sldId id="1028"/>
            <p14:sldId id="1010"/>
            <p14:sldId id="917"/>
            <p14:sldId id="1016"/>
            <p14:sldId id="1013"/>
            <p14:sldId id="1042"/>
            <p14:sldId id="1030"/>
            <p14:sldId id="1038"/>
            <p14:sldId id="1032"/>
            <p14:sldId id="1035"/>
            <p14:sldId id="1036"/>
            <p14:sldId id="1047"/>
            <p14:sldId id="1014"/>
            <p14:sldId id="1015"/>
            <p14:sldId id="924"/>
            <p14:sldId id="1023"/>
            <p14:sldId id="1024"/>
            <p14:sldId id="1046"/>
            <p14:sldId id="1053"/>
            <p14:sldId id="944"/>
            <p14:sldId id="893"/>
            <p14:sldId id="1062"/>
          </p14:sldIdLst>
        </p14:section>
      </p14:sectionLst>
    </p:ext>
    <p:ext uri="{EFAFB233-063F-42B5-8137-9DF3F51BA10A}">
      <p15:sldGuideLst xmlns="" xmlns:p15="http://schemas.microsoft.com/office/powerpoint/2012/main">
        <p15:guide id="1" orient="horz" pos="879">
          <p15:clr>
            <a:srgbClr val="A4A3A4"/>
          </p15:clr>
        </p15:guide>
        <p15:guide id="2" orient="horz" pos="2468">
          <p15:clr>
            <a:srgbClr val="A4A3A4"/>
          </p15:clr>
        </p15:guide>
        <p15:guide id="3" orient="horz" pos="1651">
          <p15:clr>
            <a:srgbClr val="A4A3A4"/>
          </p15:clr>
        </p15:guide>
        <p15:guide id="4" pos="3986">
          <p15:clr>
            <a:srgbClr val="A4A3A4"/>
          </p15:clr>
        </p15:guide>
        <p15:guide id="5" pos="5448">
          <p15:clr>
            <a:srgbClr val="A4A3A4"/>
          </p15:clr>
        </p15:guide>
        <p15:guide id="6" pos="4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clrMru>
    <a:srgbClr val="F3BFC5"/>
    <a:srgbClr val="F3253C"/>
    <a:srgbClr val="ED2939"/>
    <a:srgbClr val="0F0F16"/>
    <a:srgbClr val="323348"/>
    <a:srgbClr val="0E0E14"/>
    <a:srgbClr val="1A87CD"/>
    <a:srgbClr val="E52662"/>
    <a:srgbClr val="1880B6"/>
    <a:srgbClr val="55517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31" autoAdjust="0"/>
    <p:restoredTop sz="90000" autoAdjust="0"/>
  </p:normalViewPr>
  <p:slideViewPr>
    <p:cSldViewPr snapToGrid="0" snapToObjects="1" showGuides="1">
      <p:cViewPr>
        <p:scale>
          <a:sx n="99" d="100"/>
          <a:sy n="99" d="100"/>
        </p:scale>
        <p:origin x="-1168" y="-384"/>
      </p:cViewPr>
      <p:guideLst>
        <p:guide orient="horz" pos="879"/>
        <p:guide orient="horz" pos="2468"/>
        <p:guide orient="horz" pos="1651"/>
        <p:guide pos="3986"/>
        <p:guide pos="5448"/>
        <p:guide pos="428"/>
      </p:guideLst>
    </p:cSldViewPr>
  </p:slideViewPr>
  <p:notesTextViewPr>
    <p:cViewPr>
      <p:scale>
        <a:sx n="100" d="100"/>
        <a:sy n="100" d="100"/>
      </p:scale>
      <p:origin x="0" y="0"/>
    </p:cViewPr>
  </p:notesTextViewPr>
  <p:sorterViewPr>
    <p:cViewPr>
      <p:scale>
        <a:sx n="102" d="100"/>
        <a:sy n="10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63" Type="http://schemas.openxmlformats.org/officeDocument/2006/relationships/slide" Target="slides/slide53.xml"/><Relationship Id="rId64" Type="http://schemas.openxmlformats.org/officeDocument/2006/relationships/slide" Target="slides/slide54.xml"/><Relationship Id="rId65" Type="http://schemas.openxmlformats.org/officeDocument/2006/relationships/slide" Target="slides/slide55.xml"/><Relationship Id="rId66" Type="http://schemas.openxmlformats.org/officeDocument/2006/relationships/slide" Target="slides/slide56.xml"/><Relationship Id="rId67" Type="http://schemas.openxmlformats.org/officeDocument/2006/relationships/slide" Target="slides/slide57.xml"/><Relationship Id="rId68" Type="http://schemas.openxmlformats.org/officeDocument/2006/relationships/slide" Target="slides/slide58.xml"/><Relationship Id="rId69" Type="http://schemas.openxmlformats.org/officeDocument/2006/relationships/slide" Target="slides/slide59.xml"/><Relationship Id="rId50" Type="http://schemas.openxmlformats.org/officeDocument/2006/relationships/slide" Target="slides/slide40.xml"/><Relationship Id="rId51" Type="http://schemas.openxmlformats.org/officeDocument/2006/relationships/slide" Target="slides/slide41.xml"/><Relationship Id="rId52" Type="http://schemas.openxmlformats.org/officeDocument/2006/relationships/slide" Target="slides/slide42.xml"/><Relationship Id="rId53" Type="http://schemas.openxmlformats.org/officeDocument/2006/relationships/slide" Target="slides/slide43.xml"/><Relationship Id="rId54" Type="http://schemas.openxmlformats.org/officeDocument/2006/relationships/slide" Target="slides/slide44.xml"/><Relationship Id="rId55" Type="http://schemas.openxmlformats.org/officeDocument/2006/relationships/slide" Target="slides/slide45.xml"/><Relationship Id="rId56" Type="http://schemas.openxmlformats.org/officeDocument/2006/relationships/slide" Target="slides/slide46.xml"/><Relationship Id="rId57" Type="http://schemas.openxmlformats.org/officeDocument/2006/relationships/slide" Target="slides/slide47.xml"/><Relationship Id="rId58" Type="http://schemas.openxmlformats.org/officeDocument/2006/relationships/slide" Target="slides/slide48.xml"/><Relationship Id="rId59" Type="http://schemas.openxmlformats.org/officeDocument/2006/relationships/slide" Target="slides/slide49.xml"/><Relationship Id="rId40" Type="http://schemas.openxmlformats.org/officeDocument/2006/relationships/slide" Target="slides/slide30.xml"/><Relationship Id="rId41" Type="http://schemas.openxmlformats.org/officeDocument/2006/relationships/slide" Target="slides/slide31.xml"/><Relationship Id="rId42" Type="http://schemas.openxmlformats.org/officeDocument/2006/relationships/slide" Target="slides/slide32.xml"/><Relationship Id="rId43" Type="http://schemas.openxmlformats.org/officeDocument/2006/relationships/slide" Target="slides/slide33.xml"/><Relationship Id="rId44" Type="http://schemas.openxmlformats.org/officeDocument/2006/relationships/slide" Target="slides/slide34.xml"/><Relationship Id="rId45" Type="http://schemas.openxmlformats.org/officeDocument/2006/relationships/slide" Target="slides/slide35.xml"/><Relationship Id="rId46" Type="http://schemas.openxmlformats.org/officeDocument/2006/relationships/slide" Target="slides/slide36.xml"/><Relationship Id="rId47" Type="http://schemas.openxmlformats.org/officeDocument/2006/relationships/slide" Target="slides/slide37.xml"/><Relationship Id="rId48" Type="http://schemas.openxmlformats.org/officeDocument/2006/relationships/slide" Target="slides/slide38.xml"/><Relationship Id="rId49" Type="http://schemas.openxmlformats.org/officeDocument/2006/relationships/slide" Target="slides/slide39.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slide" Target="slides/slide22.xml"/><Relationship Id="rId33" Type="http://schemas.openxmlformats.org/officeDocument/2006/relationships/slide" Target="slides/slide23.xml"/><Relationship Id="rId34" Type="http://schemas.openxmlformats.org/officeDocument/2006/relationships/slide" Target="slides/slide24.xml"/><Relationship Id="rId35" Type="http://schemas.openxmlformats.org/officeDocument/2006/relationships/slide" Target="slides/slide25.xml"/><Relationship Id="rId36" Type="http://schemas.openxmlformats.org/officeDocument/2006/relationships/slide" Target="slides/slide26.xml"/><Relationship Id="rId37" Type="http://schemas.openxmlformats.org/officeDocument/2006/relationships/slide" Target="slides/slide27.xml"/><Relationship Id="rId38" Type="http://schemas.openxmlformats.org/officeDocument/2006/relationships/slide" Target="slides/slide28.xml"/><Relationship Id="rId39" Type="http://schemas.openxmlformats.org/officeDocument/2006/relationships/slide" Target="slides/slide29.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0.xml"/><Relationship Id="rId71" Type="http://schemas.openxmlformats.org/officeDocument/2006/relationships/slide" Target="slides/slide61.xml"/><Relationship Id="rId72" Type="http://schemas.openxmlformats.org/officeDocument/2006/relationships/slide" Target="slides/slide62.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73" Type="http://schemas.openxmlformats.org/officeDocument/2006/relationships/slide" Target="slides/slide63.xml"/><Relationship Id="rId74" Type="http://schemas.openxmlformats.org/officeDocument/2006/relationships/slide" Target="slides/slide64.xml"/><Relationship Id="rId75" Type="http://schemas.openxmlformats.org/officeDocument/2006/relationships/notesMaster" Target="notesMasters/notesMaster1.xml"/><Relationship Id="rId76" Type="http://schemas.openxmlformats.org/officeDocument/2006/relationships/handoutMaster" Target="handoutMasters/handoutMaster1.xml"/><Relationship Id="rId77" Type="http://schemas.openxmlformats.org/officeDocument/2006/relationships/printerSettings" Target="printerSettings/printerSettings1.bin"/><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0.xml"/><Relationship Id="rId61" Type="http://schemas.openxmlformats.org/officeDocument/2006/relationships/slide" Target="slides/slide51.xml"/><Relationship Id="rId62" Type="http://schemas.openxmlformats.org/officeDocument/2006/relationships/slide" Target="slides/slide52.xml"/><Relationship Id="rId10" Type="http://schemas.openxmlformats.org/officeDocument/2006/relationships/slideMaster" Target="slideMasters/slideMaster10.xml"/><Relationship Id="rId11" Type="http://schemas.openxmlformats.org/officeDocument/2006/relationships/slide" Target="slides/slide1.xml"/><Relationship Id="rId12"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B001BE7-9CF6-004A-89E3-5DC4254B97D5}" type="datetimeFigureOut">
              <a:rPr lang="en-US" smtClean="0"/>
              <a:t>5/3/17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9241F2D-55CC-D64B-A75B-CA8E98F0A653}" type="slidenum">
              <a:rPr lang="en-GB" smtClean="0"/>
              <a:t>‹#›</a:t>
            </a:fld>
            <a:endParaRPr lang="en-GB"/>
          </a:p>
        </p:txBody>
      </p:sp>
    </p:spTree>
    <p:extLst>
      <p:ext uri="{BB962C8B-B14F-4D97-AF65-F5344CB8AC3E}">
        <p14:creationId xmlns:p14="http://schemas.microsoft.com/office/powerpoint/2010/main" val="4232061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59F2A1-18E7-DD4C-B4C6-8FFA45DD2A8E}" type="datetimeFigureOut">
              <a:rPr lang="en-US" smtClean="0"/>
              <a:t>5/3/17</a:t>
            </a:fld>
            <a:endParaRPr lang="en-GB"/>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9D9CED-928C-4749-9434-BE6B29C35E68}" type="slidenum">
              <a:rPr lang="en-GB" smtClean="0"/>
              <a:t>‹#›</a:t>
            </a:fld>
            <a:endParaRPr lang="en-GB"/>
          </a:p>
        </p:txBody>
      </p:sp>
    </p:spTree>
    <p:extLst>
      <p:ext uri="{BB962C8B-B14F-4D97-AF65-F5344CB8AC3E}">
        <p14:creationId xmlns:p14="http://schemas.microsoft.com/office/powerpoint/2010/main" val="9355796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Introduce yourself</a:t>
            </a:r>
          </a:p>
          <a:p>
            <a:endParaRPr lang="en-GB" baseline="0" dirty="0" smtClean="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latin typeface="Calibri"/>
              </a:rPr>
              <a:pPr/>
              <a:t>4</a:t>
            </a:fld>
            <a:endParaRPr lang="en-GB">
              <a:solidFill>
                <a:prstClr val="black"/>
              </a:solidFill>
              <a:latin typeface="Calibri"/>
            </a:endParaRPr>
          </a:p>
        </p:txBody>
      </p:sp>
    </p:spTree>
    <p:extLst>
      <p:ext uri="{BB962C8B-B14F-4D97-AF65-F5344CB8AC3E}">
        <p14:creationId xmlns:p14="http://schemas.microsoft.com/office/powerpoint/2010/main" val="4190521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29</a:t>
            </a:fld>
            <a:endParaRPr lang="en-GB">
              <a:solidFill>
                <a:prstClr val="black"/>
              </a:solidFill>
            </a:endParaRPr>
          </a:p>
        </p:txBody>
      </p:sp>
    </p:spTree>
    <p:extLst>
      <p:ext uri="{BB962C8B-B14F-4D97-AF65-F5344CB8AC3E}">
        <p14:creationId xmlns:p14="http://schemas.microsoft.com/office/powerpoint/2010/main" val="548436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30</a:t>
            </a:fld>
            <a:endParaRPr lang="en-GB">
              <a:solidFill>
                <a:prstClr val="black"/>
              </a:solidFill>
            </a:endParaRPr>
          </a:p>
        </p:txBody>
      </p:sp>
    </p:spTree>
    <p:extLst>
      <p:ext uri="{BB962C8B-B14F-4D97-AF65-F5344CB8AC3E}">
        <p14:creationId xmlns:p14="http://schemas.microsoft.com/office/powerpoint/2010/main" val="548436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lstStyle/>
          <a:p>
            <a:pPr>
              <a:spcBef>
                <a:spcPct val="0"/>
              </a:spcBef>
            </a:pPr>
            <a:r>
              <a:rPr lang="en-US" dirty="0">
                <a:latin typeface="Calibri" charset="0"/>
              </a:rPr>
              <a:t>Unfortunately</a:t>
            </a:r>
            <a:r>
              <a:rPr lang="en-US" baseline="0" dirty="0">
                <a:latin typeface="Calibri" charset="0"/>
              </a:rPr>
              <a:t> we don’t have time to dive into each one of these, we also </a:t>
            </a:r>
            <a:r>
              <a:rPr lang="en-US" baseline="0" dirty="0" err="1">
                <a:latin typeface="Calibri" charset="0"/>
              </a:rPr>
              <a:t>realise</a:t>
            </a:r>
            <a:r>
              <a:rPr lang="en-US" baseline="0" dirty="0">
                <a:latin typeface="Calibri" charset="0"/>
              </a:rPr>
              <a:t> that some of you are experts in this field. </a:t>
            </a:r>
          </a:p>
          <a:p>
            <a:pPr>
              <a:spcBef>
                <a:spcPct val="0"/>
              </a:spcBef>
            </a:pPr>
            <a:r>
              <a:rPr lang="en-US" baseline="0" dirty="0">
                <a:latin typeface="Calibri" charset="0"/>
              </a:rPr>
              <a:t>However it’s still worth us having a discussion around what type of tools/methods we are using at </a:t>
            </a:r>
            <a:r>
              <a:rPr lang="en-US" baseline="0" dirty="0" err="1">
                <a:latin typeface="Calibri" charset="0"/>
              </a:rPr>
              <a:t>Vistaprint</a:t>
            </a:r>
            <a:r>
              <a:rPr lang="en-US" baseline="0" dirty="0">
                <a:latin typeface="Calibri" charset="0"/>
              </a:rPr>
              <a:t> so that we can be on the same page and help each other out. </a:t>
            </a:r>
            <a:endParaRPr lang="en-US" dirty="0">
              <a:latin typeface="Calibri" charset="0"/>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55D96F7-4F30-3E43-87F6-8D6E42C7A81D}"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200482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32</a:t>
            </a:fld>
            <a:endParaRPr lang="en-GB">
              <a:solidFill>
                <a:prstClr val="black"/>
              </a:solidFill>
            </a:endParaRPr>
          </a:p>
        </p:txBody>
      </p:sp>
    </p:spTree>
    <p:extLst>
      <p:ext uri="{BB962C8B-B14F-4D97-AF65-F5344CB8AC3E}">
        <p14:creationId xmlns:p14="http://schemas.microsoft.com/office/powerpoint/2010/main" val="548436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33</a:t>
            </a:fld>
            <a:endParaRPr lang="en-GB">
              <a:solidFill>
                <a:prstClr val="black"/>
              </a:solidFill>
            </a:endParaRPr>
          </a:p>
        </p:txBody>
      </p:sp>
    </p:spTree>
    <p:extLst>
      <p:ext uri="{BB962C8B-B14F-4D97-AF65-F5344CB8AC3E}">
        <p14:creationId xmlns:p14="http://schemas.microsoft.com/office/powerpoint/2010/main" val="548436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a:xfrm>
            <a:off x="715963" y="696913"/>
            <a:ext cx="5578475" cy="3486150"/>
          </a:xfrm>
          <a:ln/>
        </p:spPr>
      </p:sp>
      <p:sp>
        <p:nvSpPr>
          <p:cNvPr id="8909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65887" fontAlgn="auto">
              <a:spcBef>
                <a:spcPts val="306"/>
              </a:spcBef>
              <a:spcAft>
                <a:spcPts val="306"/>
              </a:spcAft>
              <a:defRPr/>
            </a:pPr>
            <a:r>
              <a:rPr lang="en-US" dirty="0"/>
              <a:t>To get to Cost of Delay, you have to start with the benefits</a:t>
            </a:r>
          </a:p>
          <a:p>
            <a:r>
              <a:rPr lang="en-US" dirty="0"/>
              <a:t>To make this easy and fast we used a simple framework to help us think about what the value of a feature might be.</a:t>
            </a:r>
          </a:p>
          <a:p>
            <a:r>
              <a:rPr lang="en-US" dirty="0"/>
              <a:t>4 benefit types that a idea or feature can contribute to one or more of.</a:t>
            </a:r>
          </a:p>
          <a:p>
            <a:r>
              <a:rPr lang="en-US" dirty="0"/>
              <a:t>&lt;explain&gt;</a:t>
            </a:r>
          </a:p>
          <a:p>
            <a:r>
              <a:rPr lang="en-GB" dirty="0"/>
              <a:t>Each and every requirement was discussed using these terms.</a:t>
            </a:r>
          </a:p>
          <a:p>
            <a:r>
              <a:rPr lang="en-GB" b="1" dirty="0"/>
              <a:t>Like a scaffolding for thinking about the value to the organisation</a:t>
            </a:r>
          </a:p>
          <a:p>
            <a:endParaRPr lang="en-GB" sz="1600" b="1" dirty="0"/>
          </a:p>
          <a:p>
            <a:r>
              <a:rPr lang="en-US" sz="1600" dirty="0"/>
              <a:t>Increase Revenue</a:t>
            </a:r>
          </a:p>
          <a:p>
            <a:r>
              <a:rPr lang="en-US" sz="1600" dirty="0"/>
              <a:t>This is the revenue associated with either increasing sales to existing customers or gaining new customers. This may involve increasing share of wallet, market share or even the size of the market itself. This could be by making changes that add value to existing products or services that customers are willing to pay for, or new products or services that either existing or new customers are willing to pay for. The changes you develop here are likely to be “delighting” features for either current customers, or new ones. This is also where “disruptive innovation” occurs, enabling new business models and increasing the size of the market by serving new markets and undercutting others.</a:t>
            </a:r>
          </a:p>
          <a:p>
            <a:r>
              <a:rPr lang="en-US" sz="1600" dirty="0"/>
              <a:t>Protect Revenue</a:t>
            </a:r>
          </a:p>
          <a:p>
            <a:r>
              <a:rPr lang="en-US" sz="1600" dirty="0"/>
              <a:t>This is the revenue that is currently being received from existing customers who are paying for current products and services. Sustaining this revenue often requires ongoing improvements to at least keep up with competitors and maintain existing market share. The actions taken here are more defensive in nature, making processes faster and easier to use and removing any pain that might drive them to consider switching to a competing product or service. The changes made here are not valuable enough for existing customers to pay extra though. This is the basic maintenance of existing products and services that could be described as “sustaining innovations”.</a:t>
            </a:r>
          </a:p>
          <a:p>
            <a:r>
              <a:rPr lang="en-US" sz="1600" dirty="0"/>
              <a:t>Reduce Costs</a:t>
            </a:r>
          </a:p>
          <a:p>
            <a:r>
              <a:rPr lang="en-US" sz="1600" dirty="0"/>
              <a:t>These are the ideas about how to be more efficient fit. The changes that contribute to this bucket will reduce the costs that we are currently incurring. Typical examples of this could be changes that speed up or automate processes, reducing the number of FTEs required. It could also result in savings in overheads, equipment or other costs.</a:t>
            </a:r>
          </a:p>
          <a:p>
            <a:r>
              <a:rPr lang="en-US" sz="1600" dirty="0"/>
              <a:t>Avoid Costs</a:t>
            </a:r>
          </a:p>
          <a:p>
            <a:r>
              <a:rPr lang="en-US" sz="1600" dirty="0"/>
              <a:t>These are costs we are not currently incurring but there is some likelihood that we will in the future, unless some action is taken. Some examples of these might be additional FTEs required to handle a new process, fines we may have to pay, or loss of reputation that impacts goodwill or brand value. This category would typically include a lot of things that many </a:t>
            </a:r>
            <a:r>
              <a:rPr lang="en-US" sz="1600" dirty="0" err="1"/>
              <a:t>organisations</a:t>
            </a:r>
            <a:r>
              <a:rPr lang="en-US" sz="1600" dirty="0"/>
              <a:t> might consider to be operational or strategic risks – often with an estimate of the probability of an event occurring.</a:t>
            </a:r>
          </a:p>
          <a:p>
            <a:endParaRPr lang="en-GB" sz="1600" b="1" dirty="0"/>
          </a:p>
        </p:txBody>
      </p:sp>
      <p:sp>
        <p:nvSpPr>
          <p:cNvPr id="89091" name="Slide Number Placeholder 3"/>
          <p:cNvSpPr>
            <a:spLocks noGrp="1"/>
          </p:cNvSpPr>
          <p:nvPr>
            <p:ph type="sldNum" sz="quarter" idx="5"/>
          </p:nvPr>
        </p:nvSpPr>
        <p:spPr>
          <a:xfrm>
            <a:off x="3970938" y="8829967"/>
            <a:ext cx="3037840" cy="46482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Verdana" charset="0"/>
                <a:ea typeface="ＭＳ Ｐゴシック" charset="0"/>
                <a:cs typeface="ＭＳ Ｐゴシック" charset="0"/>
              </a:defRPr>
            </a:lvl1pPr>
            <a:lvl2pPr marL="757066" indent="-291179" eaLnBrk="0" hangingPunct="0">
              <a:defRPr sz="1400">
                <a:solidFill>
                  <a:schemeClr val="tx1"/>
                </a:solidFill>
                <a:latin typeface="Verdana" charset="0"/>
                <a:ea typeface="ＭＳ Ｐゴシック" charset="0"/>
              </a:defRPr>
            </a:lvl2pPr>
            <a:lvl3pPr marL="1164717" indent="-232943" eaLnBrk="0" hangingPunct="0">
              <a:defRPr sz="1400">
                <a:solidFill>
                  <a:schemeClr val="tx1"/>
                </a:solidFill>
                <a:latin typeface="Verdana" charset="0"/>
                <a:ea typeface="ＭＳ Ｐゴシック" charset="0"/>
              </a:defRPr>
            </a:lvl3pPr>
            <a:lvl4pPr marL="1630604" indent="-232943" eaLnBrk="0" hangingPunct="0">
              <a:defRPr sz="1400">
                <a:solidFill>
                  <a:schemeClr val="tx1"/>
                </a:solidFill>
                <a:latin typeface="Verdana" charset="0"/>
                <a:ea typeface="ＭＳ Ｐゴシック" charset="0"/>
              </a:defRPr>
            </a:lvl4pPr>
            <a:lvl5pPr marL="2096491" indent="-232943" eaLnBrk="0" hangingPunct="0">
              <a:defRPr sz="1400">
                <a:solidFill>
                  <a:schemeClr val="tx1"/>
                </a:solidFill>
                <a:latin typeface="Verdana" charset="0"/>
                <a:ea typeface="ＭＳ Ｐゴシック" charset="0"/>
              </a:defRPr>
            </a:lvl5pPr>
            <a:lvl6pPr marL="2562377" indent="-232943" eaLnBrk="0" fontAlgn="base" hangingPunct="0">
              <a:spcBef>
                <a:spcPct val="0"/>
              </a:spcBef>
              <a:spcAft>
                <a:spcPct val="0"/>
              </a:spcAft>
              <a:defRPr sz="1400">
                <a:solidFill>
                  <a:schemeClr val="tx1"/>
                </a:solidFill>
                <a:latin typeface="Verdana" charset="0"/>
                <a:ea typeface="ＭＳ Ｐゴシック" charset="0"/>
              </a:defRPr>
            </a:lvl6pPr>
            <a:lvl7pPr marL="3028264" indent="-232943" eaLnBrk="0" fontAlgn="base" hangingPunct="0">
              <a:spcBef>
                <a:spcPct val="0"/>
              </a:spcBef>
              <a:spcAft>
                <a:spcPct val="0"/>
              </a:spcAft>
              <a:defRPr sz="1400">
                <a:solidFill>
                  <a:schemeClr val="tx1"/>
                </a:solidFill>
                <a:latin typeface="Verdana" charset="0"/>
                <a:ea typeface="ＭＳ Ｐゴシック" charset="0"/>
              </a:defRPr>
            </a:lvl7pPr>
            <a:lvl8pPr marL="3494151" indent="-232943" eaLnBrk="0" fontAlgn="base" hangingPunct="0">
              <a:spcBef>
                <a:spcPct val="0"/>
              </a:spcBef>
              <a:spcAft>
                <a:spcPct val="0"/>
              </a:spcAft>
              <a:defRPr sz="1400">
                <a:solidFill>
                  <a:schemeClr val="tx1"/>
                </a:solidFill>
                <a:latin typeface="Verdana" charset="0"/>
                <a:ea typeface="ＭＳ Ｐゴシック" charset="0"/>
              </a:defRPr>
            </a:lvl8pPr>
            <a:lvl9pPr marL="3960038" indent="-232943" eaLnBrk="0" fontAlgn="base" hangingPunct="0">
              <a:spcBef>
                <a:spcPct val="0"/>
              </a:spcBef>
              <a:spcAft>
                <a:spcPct val="0"/>
              </a:spcAft>
              <a:defRPr sz="1400">
                <a:solidFill>
                  <a:schemeClr val="tx1"/>
                </a:solidFill>
                <a:latin typeface="Verdana" charset="0"/>
                <a:ea typeface="ＭＳ Ｐゴシック" charset="0"/>
              </a:defRPr>
            </a:lvl9pPr>
          </a:lstStyle>
          <a:p>
            <a:pPr eaLnBrk="1" hangingPunct="1"/>
            <a:fld id="{4AC83C6A-5799-CD4D-868F-75B018104E4C}" type="slidenum">
              <a:rPr lang="en-GB" sz="1200">
                <a:solidFill>
                  <a:prstClr val="black"/>
                </a:solidFill>
              </a:rPr>
              <a:pPr eaLnBrk="1" hangingPunct="1"/>
              <a:t>34</a:t>
            </a:fld>
            <a:endParaRPr lang="en-GB" sz="1200">
              <a:solidFill>
                <a:prstClr val="black"/>
              </a:solidFill>
            </a:endParaRPr>
          </a:p>
        </p:txBody>
      </p:sp>
    </p:spTree>
    <p:extLst>
      <p:ext uri="{BB962C8B-B14F-4D97-AF65-F5344CB8AC3E}">
        <p14:creationId xmlns:p14="http://schemas.microsoft.com/office/powerpoint/2010/main" val="2061841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35</a:t>
            </a:fld>
            <a:endParaRPr lang="en-GB">
              <a:solidFill>
                <a:prstClr val="black"/>
              </a:solidFill>
            </a:endParaRPr>
          </a:p>
        </p:txBody>
      </p:sp>
    </p:spTree>
    <p:extLst>
      <p:ext uri="{BB962C8B-B14F-4D97-AF65-F5344CB8AC3E}">
        <p14:creationId xmlns:p14="http://schemas.microsoft.com/office/powerpoint/2010/main" val="548436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36</a:t>
            </a:fld>
            <a:endParaRPr lang="en-GB">
              <a:solidFill>
                <a:prstClr val="black"/>
              </a:solidFill>
            </a:endParaRPr>
          </a:p>
        </p:txBody>
      </p:sp>
    </p:spTree>
    <p:extLst>
      <p:ext uri="{BB962C8B-B14F-4D97-AF65-F5344CB8AC3E}">
        <p14:creationId xmlns:p14="http://schemas.microsoft.com/office/powerpoint/2010/main" val="548436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lstStyle/>
          <a:p>
            <a:pPr>
              <a:spcBef>
                <a:spcPct val="0"/>
              </a:spcBef>
            </a:pPr>
            <a:r>
              <a:rPr lang="en-US" dirty="0">
                <a:latin typeface="Calibri" charset="0"/>
              </a:rPr>
              <a:t>Unfortunately</a:t>
            </a:r>
            <a:r>
              <a:rPr lang="en-US" baseline="0" dirty="0">
                <a:latin typeface="Calibri" charset="0"/>
              </a:rPr>
              <a:t> we don’t have time to dive into each one of these, we also </a:t>
            </a:r>
            <a:r>
              <a:rPr lang="en-US" baseline="0" dirty="0" err="1">
                <a:latin typeface="Calibri" charset="0"/>
              </a:rPr>
              <a:t>realise</a:t>
            </a:r>
            <a:r>
              <a:rPr lang="en-US" baseline="0" dirty="0">
                <a:latin typeface="Calibri" charset="0"/>
              </a:rPr>
              <a:t> that some of you are experts in this field. </a:t>
            </a:r>
          </a:p>
          <a:p>
            <a:pPr>
              <a:spcBef>
                <a:spcPct val="0"/>
              </a:spcBef>
            </a:pPr>
            <a:r>
              <a:rPr lang="en-US" baseline="0" dirty="0">
                <a:latin typeface="Calibri" charset="0"/>
              </a:rPr>
              <a:t>However it’s still worth us having a discussion around what type of tools/methods we are using at </a:t>
            </a:r>
            <a:r>
              <a:rPr lang="en-US" baseline="0" dirty="0" err="1">
                <a:latin typeface="Calibri" charset="0"/>
              </a:rPr>
              <a:t>Vistaprint</a:t>
            </a:r>
            <a:r>
              <a:rPr lang="en-US" baseline="0" dirty="0">
                <a:latin typeface="Calibri" charset="0"/>
              </a:rPr>
              <a:t> so that we can be on the same page and help each other out. </a:t>
            </a:r>
            <a:endParaRPr lang="en-US" dirty="0">
              <a:latin typeface="Calibri" charset="0"/>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55D96F7-4F30-3E43-87F6-8D6E42C7A81D}"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200482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GB" dirty="0" smtClean="0"/>
              <a:t>Order of magnitude</a:t>
            </a:r>
          </a:p>
          <a:p>
            <a:endParaRPr lang="en-GB" dirty="0" smtClean="0"/>
          </a:p>
          <a:p>
            <a:r>
              <a:rPr lang="en-GB" dirty="0" smtClean="0"/>
              <a:t>Pass back to Mario</a:t>
            </a:r>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39</a:t>
            </a:fld>
            <a:endParaRPr lang="en-GB">
              <a:solidFill>
                <a:prstClr val="black"/>
              </a:solidFill>
            </a:endParaRPr>
          </a:p>
        </p:txBody>
      </p:sp>
    </p:spTree>
    <p:extLst>
      <p:ext uri="{BB962C8B-B14F-4D97-AF65-F5344CB8AC3E}">
        <p14:creationId xmlns:p14="http://schemas.microsoft.com/office/powerpoint/2010/main" val="529405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F69D9CED-928C-4749-9434-BE6B29C35E68}" type="slidenum">
              <a:rPr lang="en-GB" sz="1800" kern="0">
                <a:solidFill>
                  <a:prstClr val="black"/>
                </a:solidFill>
              </a:rPr>
              <a:pPr defTabSz="931774">
                <a:defRPr/>
              </a:pPr>
              <a:t>5</a:t>
            </a:fld>
            <a:endParaRPr lang="en-GB" sz="1800" kern="0">
              <a:solidFill>
                <a:prstClr val="black"/>
              </a:solidFill>
            </a:endParaRPr>
          </a:p>
        </p:txBody>
      </p:sp>
    </p:spTree>
    <p:extLst>
      <p:ext uri="{BB962C8B-B14F-4D97-AF65-F5344CB8AC3E}">
        <p14:creationId xmlns:p14="http://schemas.microsoft.com/office/powerpoint/2010/main" val="1980812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lstStyle/>
          <a:p>
            <a:pPr>
              <a:spcBef>
                <a:spcPct val="0"/>
              </a:spcBef>
            </a:pPr>
            <a:r>
              <a:rPr lang="en-US" dirty="0">
                <a:latin typeface="Calibri" charset="0"/>
              </a:rPr>
              <a:t>Unfortunately</a:t>
            </a:r>
            <a:r>
              <a:rPr lang="en-US" baseline="0" dirty="0">
                <a:latin typeface="Calibri" charset="0"/>
              </a:rPr>
              <a:t> we don’t have time to dive into each one of these, we also </a:t>
            </a:r>
            <a:r>
              <a:rPr lang="en-US" baseline="0" dirty="0" err="1">
                <a:latin typeface="Calibri" charset="0"/>
              </a:rPr>
              <a:t>realise</a:t>
            </a:r>
            <a:r>
              <a:rPr lang="en-US" baseline="0" dirty="0">
                <a:latin typeface="Calibri" charset="0"/>
              </a:rPr>
              <a:t> that some of you are experts in this field. </a:t>
            </a:r>
          </a:p>
          <a:p>
            <a:pPr>
              <a:spcBef>
                <a:spcPct val="0"/>
              </a:spcBef>
            </a:pPr>
            <a:r>
              <a:rPr lang="en-US" baseline="0" dirty="0">
                <a:latin typeface="Calibri" charset="0"/>
              </a:rPr>
              <a:t>However it’s still worth us having a discussion around what type of tools/methods we are using at </a:t>
            </a:r>
            <a:r>
              <a:rPr lang="en-US" baseline="0" dirty="0" err="1">
                <a:latin typeface="Calibri" charset="0"/>
              </a:rPr>
              <a:t>Vistaprint</a:t>
            </a:r>
            <a:r>
              <a:rPr lang="en-US" baseline="0" dirty="0">
                <a:latin typeface="Calibri" charset="0"/>
              </a:rPr>
              <a:t> so that we can be on the same page and help each other out. </a:t>
            </a:r>
            <a:endParaRPr lang="en-US" dirty="0">
              <a:latin typeface="Calibri" charset="0"/>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55D96F7-4F30-3E43-87F6-8D6E42C7A81D}"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200482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41</a:t>
            </a:fld>
            <a:endParaRPr lang="en-GB">
              <a:solidFill>
                <a:prstClr val="black"/>
              </a:solidFill>
            </a:endParaRPr>
          </a:p>
        </p:txBody>
      </p:sp>
    </p:spTree>
    <p:extLst>
      <p:ext uri="{BB962C8B-B14F-4D97-AF65-F5344CB8AC3E}">
        <p14:creationId xmlns:p14="http://schemas.microsoft.com/office/powerpoint/2010/main" val="529405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lstStyle/>
          <a:p>
            <a:pPr>
              <a:spcBef>
                <a:spcPct val="0"/>
              </a:spcBef>
            </a:pPr>
            <a:r>
              <a:rPr lang="en-US" dirty="0" smtClean="0">
                <a:latin typeface="Calibri" charset="0"/>
              </a:rPr>
              <a:t>Underlying</a:t>
            </a:r>
            <a:r>
              <a:rPr lang="en-US" baseline="0" dirty="0" smtClean="0">
                <a:latin typeface="Calibri" charset="0"/>
              </a:rPr>
              <a:t> assumptions</a:t>
            </a:r>
          </a:p>
          <a:p>
            <a:pPr>
              <a:spcBef>
                <a:spcPct val="0"/>
              </a:spcBef>
            </a:pPr>
            <a:r>
              <a:rPr lang="en-US" dirty="0" smtClean="0">
                <a:latin typeface="Calibri" charset="0"/>
              </a:rPr>
              <a:t>Unfortunately</a:t>
            </a:r>
            <a:r>
              <a:rPr lang="en-US" baseline="0" dirty="0" smtClean="0">
                <a:latin typeface="Calibri" charset="0"/>
              </a:rPr>
              <a:t> </a:t>
            </a:r>
            <a:r>
              <a:rPr lang="en-US" baseline="0" dirty="0">
                <a:latin typeface="Calibri" charset="0"/>
              </a:rPr>
              <a:t>we don’t have time to dive into each one of these, we also </a:t>
            </a:r>
            <a:r>
              <a:rPr lang="en-US" baseline="0" dirty="0" err="1">
                <a:latin typeface="Calibri" charset="0"/>
              </a:rPr>
              <a:t>realise</a:t>
            </a:r>
            <a:r>
              <a:rPr lang="en-US" baseline="0" dirty="0">
                <a:latin typeface="Calibri" charset="0"/>
              </a:rPr>
              <a:t> that some of you are experts in this field. </a:t>
            </a:r>
          </a:p>
          <a:p>
            <a:pPr>
              <a:spcBef>
                <a:spcPct val="0"/>
              </a:spcBef>
            </a:pPr>
            <a:r>
              <a:rPr lang="en-US" baseline="0" dirty="0">
                <a:latin typeface="Calibri" charset="0"/>
              </a:rPr>
              <a:t>However it’s still worth us having a discussion around what type of tools/methods we are using at </a:t>
            </a:r>
            <a:r>
              <a:rPr lang="en-US" baseline="0" dirty="0" err="1">
                <a:latin typeface="Calibri" charset="0"/>
              </a:rPr>
              <a:t>Vistaprint</a:t>
            </a:r>
            <a:r>
              <a:rPr lang="en-US" baseline="0" dirty="0">
                <a:latin typeface="Calibri" charset="0"/>
              </a:rPr>
              <a:t> so that we can be on the same page and help each other out. </a:t>
            </a:r>
            <a:endParaRPr lang="en-US" dirty="0">
              <a:latin typeface="Calibri" charset="0"/>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55D96F7-4F30-3E43-87F6-8D6E42C7A81D}"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200482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latin typeface="Calibri"/>
              </a:rPr>
              <a:pPr/>
              <a:t>44</a:t>
            </a:fld>
            <a:endParaRPr lang="en-GB">
              <a:solidFill>
                <a:prstClr val="black"/>
              </a:solidFill>
              <a:latin typeface="Calibri"/>
            </a:endParaRPr>
          </a:p>
        </p:txBody>
      </p:sp>
    </p:spTree>
    <p:extLst>
      <p:ext uri="{BB962C8B-B14F-4D97-AF65-F5344CB8AC3E}">
        <p14:creationId xmlns:p14="http://schemas.microsoft.com/office/powerpoint/2010/main" val="529405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45</a:t>
            </a:fld>
            <a:endParaRPr lang="en-GB">
              <a:solidFill>
                <a:prstClr val="black"/>
              </a:solidFill>
            </a:endParaRPr>
          </a:p>
        </p:txBody>
      </p:sp>
    </p:spTree>
    <p:extLst>
      <p:ext uri="{BB962C8B-B14F-4D97-AF65-F5344CB8AC3E}">
        <p14:creationId xmlns:p14="http://schemas.microsoft.com/office/powerpoint/2010/main" val="16607608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lstStyle/>
          <a:p>
            <a:pPr>
              <a:spcBef>
                <a:spcPct val="0"/>
              </a:spcBef>
            </a:pPr>
            <a:r>
              <a:rPr lang="en-US" dirty="0">
                <a:latin typeface="Calibri" charset="0"/>
              </a:rPr>
              <a:t>Unfortunately</a:t>
            </a:r>
            <a:r>
              <a:rPr lang="en-US" baseline="0" dirty="0">
                <a:latin typeface="Calibri" charset="0"/>
              </a:rPr>
              <a:t> we don’t have time to dive into each one of these, we also </a:t>
            </a:r>
            <a:r>
              <a:rPr lang="en-US" baseline="0" dirty="0" err="1">
                <a:latin typeface="Calibri" charset="0"/>
              </a:rPr>
              <a:t>realise</a:t>
            </a:r>
            <a:r>
              <a:rPr lang="en-US" baseline="0" dirty="0">
                <a:latin typeface="Calibri" charset="0"/>
              </a:rPr>
              <a:t> that some of you are experts in this field. </a:t>
            </a:r>
          </a:p>
          <a:p>
            <a:pPr>
              <a:spcBef>
                <a:spcPct val="0"/>
              </a:spcBef>
            </a:pPr>
            <a:r>
              <a:rPr lang="en-US" baseline="0" dirty="0">
                <a:latin typeface="Calibri" charset="0"/>
              </a:rPr>
              <a:t>However it’s still worth us having a discussion around what type of tools/methods we are using at </a:t>
            </a:r>
            <a:r>
              <a:rPr lang="en-US" baseline="0" dirty="0" err="1">
                <a:latin typeface="Calibri" charset="0"/>
              </a:rPr>
              <a:t>Vistaprint</a:t>
            </a:r>
            <a:r>
              <a:rPr lang="en-US" baseline="0" dirty="0">
                <a:latin typeface="Calibri" charset="0"/>
              </a:rPr>
              <a:t> so that we can be on the same page and help each other out. </a:t>
            </a:r>
            <a:endParaRPr lang="en-US" dirty="0">
              <a:latin typeface="Calibri" charset="0"/>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55D96F7-4F30-3E43-87F6-8D6E42C7A81D}"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1271298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a:spcBef>
                <a:spcPts val="2400"/>
              </a:spcBef>
              <a:buClr>
                <a:schemeClr val="bg2"/>
              </a:buClr>
              <a:buFont typeface="Arial" charset="0"/>
              <a:buChar char="•"/>
            </a:pPr>
            <a:r>
              <a:rPr lang="en-US" sz="1200" dirty="0" smtClean="0">
                <a:latin typeface="Arial" charset="0"/>
                <a:ea typeface="Arial" charset="0"/>
                <a:cs typeface="Arial" charset="0"/>
              </a:rPr>
              <a:t>Increment of 6 weeks or less</a:t>
            </a:r>
          </a:p>
          <a:p>
            <a:pPr>
              <a:spcBef>
                <a:spcPts val="2400"/>
              </a:spcBef>
              <a:buClr>
                <a:schemeClr val="bg2"/>
              </a:buClr>
              <a:buFont typeface="Arial" charset="0"/>
              <a:buChar char="•"/>
            </a:pPr>
            <a:r>
              <a:rPr lang="en-US" sz="1200" dirty="0" smtClean="0">
                <a:latin typeface="Arial" charset="0"/>
                <a:ea typeface="Arial" charset="0"/>
                <a:cs typeface="Arial" charset="0"/>
              </a:rPr>
              <a:t>Must be functional and produce feedback</a:t>
            </a:r>
          </a:p>
          <a:p>
            <a:pPr>
              <a:spcBef>
                <a:spcPts val="2400"/>
              </a:spcBef>
              <a:buClr>
                <a:schemeClr val="bg2"/>
              </a:buClr>
              <a:buFont typeface="Arial" charset="0"/>
              <a:buChar char="•"/>
            </a:pPr>
            <a:r>
              <a:rPr lang="en-US" sz="1200" dirty="0" smtClean="0">
                <a:latin typeface="Arial" charset="0"/>
                <a:ea typeface="Arial" charset="0"/>
                <a:cs typeface="Arial" charset="0"/>
              </a:rPr>
              <a:t>Consider establishing a hypothesis</a:t>
            </a:r>
          </a:p>
          <a:p>
            <a:pPr>
              <a:spcBef>
                <a:spcPts val="2400"/>
              </a:spcBef>
              <a:buClr>
                <a:schemeClr val="bg2"/>
              </a:buClr>
              <a:buFont typeface="Arial" charset="0"/>
              <a:buChar char="•"/>
            </a:pPr>
            <a:r>
              <a:rPr lang="en-US" sz="1200" dirty="0" smtClean="0">
                <a:latin typeface="Arial" charset="0"/>
                <a:ea typeface="Arial" charset="0"/>
                <a:cs typeface="Arial" charset="0"/>
              </a:rPr>
              <a:t>End-to-end flow of the idea</a:t>
            </a:r>
          </a:p>
          <a:p>
            <a:pPr>
              <a:spcBef>
                <a:spcPts val="2400"/>
              </a:spcBef>
              <a:buClr>
                <a:schemeClr val="bg2"/>
              </a:buClr>
              <a:buFont typeface="Arial" charset="0"/>
              <a:buChar char="•"/>
            </a:pPr>
            <a:r>
              <a:rPr lang="en-US" sz="1200" dirty="0" smtClean="0">
                <a:latin typeface="Arial" charset="0"/>
                <a:ea typeface="Arial" charset="0"/>
                <a:cs typeface="Arial" charset="0"/>
              </a:rPr>
              <a:t>Base it on 6 Prisms (e.g., Value, Geography, Stakeholders, Necessity, Urgency, and Risk)</a:t>
            </a:r>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47</a:t>
            </a:fld>
            <a:endParaRPr lang="en-GB">
              <a:solidFill>
                <a:prstClr val="black"/>
              </a:solidFill>
            </a:endParaRPr>
          </a:p>
        </p:txBody>
      </p:sp>
    </p:spTree>
    <p:extLst>
      <p:ext uri="{BB962C8B-B14F-4D97-AF65-F5344CB8AC3E}">
        <p14:creationId xmlns:p14="http://schemas.microsoft.com/office/powerpoint/2010/main" val="16607608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696913"/>
            <a:ext cx="5578475" cy="3486150"/>
          </a:xfrm>
        </p:spPr>
      </p:sp>
      <p:sp>
        <p:nvSpPr>
          <p:cNvPr id="3" name="Notes Placeholder 2"/>
          <p:cNvSpPr>
            <a:spLocks noGrp="1"/>
          </p:cNvSpPr>
          <p:nvPr>
            <p:ph type="body" idx="1"/>
          </p:nvPr>
        </p:nvSpPr>
        <p:spPr/>
        <p:txBody>
          <a:bodyPr/>
          <a:lstStyle/>
          <a:p>
            <a:r>
              <a:rPr lang="en-US" dirty="0"/>
              <a:t>1. If you’re using cards or sticky notes, write down a few words</a:t>
            </a:r>
            <a:r>
              <a:rPr lang="en-US" baseline="0" dirty="0"/>
              <a:t> </a:t>
            </a:r>
            <a:r>
              <a:rPr lang="en-US" dirty="0"/>
              <a:t>about your idea immediately after thinking it.</a:t>
            </a:r>
          </a:p>
          <a:p>
            <a:endParaRPr lang="en-US" dirty="0"/>
          </a:p>
          <a:p>
            <a:r>
              <a:rPr lang="en-US" dirty="0"/>
              <a:t>2. Explain your idea to others as you point to the sticky note or card.</a:t>
            </a:r>
            <a:r>
              <a:rPr lang="en-US" baseline="0" dirty="0"/>
              <a:t> </a:t>
            </a:r>
            <a:r>
              <a:rPr lang="en-US" dirty="0"/>
              <a:t>Use big gestures. Draw more pictures. Tell stories.</a:t>
            </a:r>
          </a:p>
          <a:p>
            <a:endParaRPr lang="en-US" dirty="0"/>
          </a:p>
          <a:p>
            <a:r>
              <a:rPr lang="en-US" dirty="0"/>
              <a:t>3. Place the card or sticky into a shared workspace where everyone</a:t>
            </a:r>
            <a:r>
              <a:rPr lang="en-US" baseline="0" dirty="0"/>
              <a:t> </a:t>
            </a:r>
            <a:r>
              <a:rPr lang="en-US" dirty="0"/>
              <a:t>can see, point to, add to, and move it around. Hopefully, there</a:t>
            </a:r>
            <a:r>
              <a:rPr lang="en-US" baseline="0" dirty="0"/>
              <a:t> </a:t>
            </a:r>
            <a:r>
              <a:rPr lang="en-US" dirty="0"/>
              <a:t>will be lots of other ideas from you and others in this growing</a:t>
            </a:r>
            <a:r>
              <a:rPr lang="en-US" baseline="0" dirty="0"/>
              <a:t> </a:t>
            </a:r>
            <a:r>
              <a:rPr lang="en-US" dirty="0"/>
              <a:t>pile.</a:t>
            </a:r>
          </a:p>
          <a:p>
            <a:endParaRPr lang="en-US" dirty="0"/>
          </a:p>
          <a:p>
            <a:r>
              <a:rPr lang="en-US" dirty="0"/>
              <a:t>Write down ideas as</a:t>
            </a:r>
            <a:r>
              <a:rPr lang="en-US" baseline="0" dirty="0"/>
              <a:t> they come to mind and wait for the right moment to inject</a:t>
            </a:r>
          </a:p>
          <a:p>
            <a:endParaRPr lang="en-US" baseline="0" dirty="0"/>
          </a:p>
          <a:p>
            <a:pPr defTabSz="465887" fontAlgn="base">
              <a:spcBef>
                <a:spcPct val="30000"/>
              </a:spcBef>
              <a:spcAft>
                <a:spcPct val="0"/>
              </a:spcAft>
              <a:defRPr/>
            </a:pPr>
            <a:r>
              <a:rPr lang="en-US" dirty="0">
                <a:solidFill>
                  <a:srgbClr val="087FB9"/>
                </a:solidFill>
                <a:latin typeface="Arial"/>
                <a:cs typeface="Arial"/>
              </a:rPr>
              <a:t>Talk, sketch and write and photograph your results</a:t>
            </a:r>
          </a:p>
          <a:p>
            <a:pPr defTabSz="465887" fontAlgn="base">
              <a:spcBef>
                <a:spcPct val="30000"/>
              </a:spcBef>
              <a:spcAft>
                <a:spcPct val="0"/>
              </a:spcAft>
              <a:defRPr/>
            </a:pPr>
            <a:endParaRPr lang="en-US" dirty="0">
              <a:solidFill>
                <a:srgbClr val="087FB9"/>
              </a:solidFill>
              <a:latin typeface="Arial"/>
              <a:cs typeface="Arial"/>
            </a:endParaRPr>
          </a:p>
          <a:p>
            <a:pPr defTabSz="465887" fontAlgn="base">
              <a:spcBef>
                <a:spcPct val="30000"/>
              </a:spcBef>
              <a:spcAft>
                <a:spcPct val="0"/>
              </a:spcAft>
              <a:defRPr/>
            </a:pPr>
            <a:r>
              <a:rPr lang="en-US" dirty="0">
                <a:solidFill>
                  <a:srgbClr val="087FB9"/>
                </a:solidFill>
                <a:latin typeface="Arial"/>
                <a:cs typeface="Arial"/>
              </a:rPr>
              <a:t>As you slice: Focus on outcomes not outputs</a:t>
            </a:r>
          </a:p>
          <a:p>
            <a:pPr defTabSz="465887" fontAlgn="base">
              <a:spcBef>
                <a:spcPct val="30000"/>
              </a:spcBef>
              <a:spcAft>
                <a:spcPct val="0"/>
              </a:spcAft>
              <a:defRPr/>
            </a:pPr>
            <a:endParaRPr lang="en-US" dirty="0">
              <a:solidFill>
                <a:srgbClr val="087FB9"/>
              </a:solidFill>
              <a:latin typeface="Arial"/>
              <a:cs typeface="Arial"/>
            </a:endParaRPr>
          </a:p>
          <a:p>
            <a:endParaRPr lang="en-US" dirty="0"/>
          </a:p>
          <a:p>
            <a:endParaRPr lang="en-GB"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pPr defTabSz="931774">
              <a:defRPr/>
            </a:pPr>
            <a:fld id="{B9AF75EB-4531-4444-AD77-CCADB9C5AEC9}" type="slidenum">
              <a:rPr lang="en-GB" sz="1800" kern="0">
                <a:solidFill>
                  <a:prstClr val="black"/>
                </a:solidFill>
                <a:latin typeface="Calibri"/>
              </a:rPr>
              <a:pPr defTabSz="931774">
                <a:defRPr/>
              </a:pPr>
              <a:t>48</a:t>
            </a:fld>
            <a:endParaRPr lang="en-GB" sz="1800" kern="0">
              <a:solidFill>
                <a:prstClr val="black"/>
              </a:solidFill>
              <a:latin typeface="Calibri"/>
            </a:endParaRPr>
          </a:p>
        </p:txBody>
      </p:sp>
      <p:sp>
        <p:nvSpPr>
          <p:cNvPr id="5" name="Date Placeholder 4"/>
          <p:cNvSpPr>
            <a:spLocks noGrp="1"/>
          </p:cNvSpPr>
          <p:nvPr>
            <p:ph type="dt" idx="11"/>
          </p:nvPr>
        </p:nvSpPr>
        <p:spPr/>
        <p:txBody>
          <a:bodyPr/>
          <a:lstStyle/>
          <a:p>
            <a:pPr defTabSz="931774">
              <a:defRPr/>
            </a:pPr>
            <a:fld id="{6CEA86A7-7936-EC4F-AE60-3E169E4118FA}" type="datetime1">
              <a:rPr lang="en-GB" sz="1800" kern="0">
                <a:solidFill>
                  <a:prstClr val="black"/>
                </a:solidFill>
                <a:latin typeface="Calibri"/>
              </a:rPr>
              <a:pPr defTabSz="931774">
                <a:defRPr/>
              </a:pPr>
              <a:t>5/3/17</a:t>
            </a:fld>
            <a:endParaRPr lang="en-US" sz="1800" kern="0">
              <a:solidFill>
                <a:prstClr val="black"/>
              </a:solidFill>
              <a:latin typeface="Calibri"/>
            </a:endParaRPr>
          </a:p>
        </p:txBody>
      </p:sp>
    </p:spTree>
    <p:extLst>
      <p:ext uri="{BB962C8B-B14F-4D97-AF65-F5344CB8AC3E}">
        <p14:creationId xmlns:p14="http://schemas.microsoft.com/office/powerpoint/2010/main" val="1078786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US" dirty="0"/>
              <a:t>1. If you’re using cards or sticky notes, write down a few words</a:t>
            </a:r>
            <a:r>
              <a:rPr lang="en-US" baseline="0" dirty="0"/>
              <a:t> </a:t>
            </a:r>
            <a:r>
              <a:rPr lang="en-US" dirty="0"/>
              <a:t>about your idea immediately after thinking it.</a:t>
            </a:r>
          </a:p>
          <a:p>
            <a:endParaRPr lang="en-US" dirty="0"/>
          </a:p>
          <a:p>
            <a:r>
              <a:rPr lang="en-US" dirty="0"/>
              <a:t>2. Explain your idea to others as you point to the sticky note or card.</a:t>
            </a:r>
            <a:r>
              <a:rPr lang="en-US" baseline="0" dirty="0"/>
              <a:t> </a:t>
            </a:r>
            <a:r>
              <a:rPr lang="en-US" dirty="0"/>
              <a:t>Use big gestures. Draw more pictures. Tell stories.</a:t>
            </a:r>
          </a:p>
          <a:p>
            <a:endParaRPr lang="en-US" dirty="0"/>
          </a:p>
          <a:p>
            <a:r>
              <a:rPr lang="en-US" dirty="0"/>
              <a:t>3. Place the card or sticky into a shared workspace where everyone</a:t>
            </a:r>
            <a:r>
              <a:rPr lang="en-US" baseline="0" dirty="0"/>
              <a:t> </a:t>
            </a:r>
            <a:r>
              <a:rPr lang="en-US" dirty="0"/>
              <a:t>can see, point to, add to, and move it around. Hopefully, there</a:t>
            </a:r>
            <a:r>
              <a:rPr lang="en-US" baseline="0" dirty="0"/>
              <a:t> </a:t>
            </a:r>
            <a:r>
              <a:rPr lang="en-US" dirty="0"/>
              <a:t>will be lots of other ideas from you and others in this growing</a:t>
            </a:r>
            <a:r>
              <a:rPr lang="en-US" baseline="0" dirty="0"/>
              <a:t> </a:t>
            </a:r>
            <a:r>
              <a:rPr lang="en-US" dirty="0"/>
              <a:t>pile.</a:t>
            </a:r>
          </a:p>
          <a:p>
            <a:endParaRPr lang="en-US" dirty="0"/>
          </a:p>
          <a:p>
            <a:r>
              <a:rPr lang="en-US" dirty="0"/>
              <a:t>Write down ideas as</a:t>
            </a:r>
            <a:r>
              <a:rPr lang="en-US" baseline="0" dirty="0"/>
              <a:t> they come to mind and wait for the right moment to inject</a:t>
            </a:r>
          </a:p>
          <a:p>
            <a:endParaRPr lang="en-US" baseline="0" dirty="0"/>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Talk, sketch and write and photograph your results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As you slice: Focus on outcomes not outputs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endParaRPr lang="en-US" dirty="0"/>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defTabSz="914400">
              <a:defRPr/>
            </a:pPr>
            <a:fld id="{B9AF75EB-4531-4444-AD77-CCADB9C5AEC9}" type="slidenum">
              <a:rPr lang="en-GB" sz="1800" kern="0" smtClean="0">
                <a:solidFill>
                  <a:prstClr val="black"/>
                </a:solidFill>
              </a:rPr>
              <a:pPr defTabSz="914400">
                <a:defRPr/>
              </a:pPr>
              <a:t>49</a:t>
            </a:fld>
            <a:endParaRPr lang="en-GB" sz="1800" kern="0">
              <a:solidFill>
                <a:prstClr val="black"/>
              </a:solidFill>
            </a:endParaRPr>
          </a:p>
        </p:txBody>
      </p:sp>
      <p:sp>
        <p:nvSpPr>
          <p:cNvPr id="5" name="Date Placeholder 4"/>
          <p:cNvSpPr>
            <a:spLocks noGrp="1"/>
          </p:cNvSpPr>
          <p:nvPr>
            <p:ph type="dt" idx="11"/>
          </p:nvPr>
        </p:nvSpPr>
        <p:spPr/>
        <p:txBody>
          <a:bodyPr/>
          <a:lstStyle/>
          <a:p>
            <a:pPr defTabSz="914400">
              <a:defRPr/>
            </a:pPr>
            <a:fld id="{6CEA86A7-7936-EC4F-AE60-3E169E4118FA}" type="datetime1">
              <a:rPr lang="en-GB" sz="1800" kern="0" smtClean="0">
                <a:solidFill>
                  <a:prstClr val="black"/>
                </a:solidFill>
              </a:rPr>
              <a:pPr defTabSz="914400">
                <a:defRPr/>
              </a:pPr>
              <a:t>5/3/17</a:t>
            </a:fld>
            <a:endParaRPr lang="en-US" sz="1800" kern="0">
              <a:solidFill>
                <a:prstClr val="black"/>
              </a:solidFill>
            </a:endParaRPr>
          </a:p>
        </p:txBody>
      </p:sp>
    </p:spTree>
    <p:extLst>
      <p:ext uri="{BB962C8B-B14F-4D97-AF65-F5344CB8AC3E}">
        <p14:creationId xmlns:p14="http://schemas.microsoft.com/office/powerpoint/2010/main" val="1134550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US" dirty="0"/>
              <a:t>1. If you’re using cards or sticky notes, write down a few words</a:t>
            </a:r>
            <a:r>
              <a:rPr lang="en-US" baseline="0" dirty="0"/>
              <a:t> </a:t>
            </a:r>
            <a:r>
              <a:rPr lang="en-US" dirty="0"/>
              <a:t>about your idea immediately after thinking it.</a:t>
            </a:r>
          </a:p>
          <a:p>
            <a:endParaRPr lang="en-US" dirty="0"/>
          </a:p>
          <a:p>
            <a:r>
              <a:rPr lang="en-US" dirty="0"/>
              <a:t>2. Explain your idea to others as you point to the sticky note or card.</a:t>
            </a:r>
            <a:r>
              <a:rPr lang="en-US" baseline="0" dirty="0"/>
              <a:t> </a:t>
            </a:r>
            <a:r>
              <a:rPr lang="en-US" dirty="0"/>
              <a:t>Use big gestures. Draw more pictures. Tell stories.</a:t>
            </a:r>
          </a:p>
          <a:p>
            <a:endParaRPr lang="en-US" dirty="0"/>
          </a:p>
          <a:p>
            <a:r>
              <a:rPr lang="en-US" dirty="0"/>
              <a:t>3. Place the card or sticky into a shared workspace where everyone</a:t>
            </a:r>
            <a:r>
              <a:rPr lang="en-US" baseline="0" dirty="0"/>
              <a:t> </a:t>
            </a:r>
            <a:r>
              <a:rPr lang="en-US" dirty="0"/>
              <a:t>can see, point to, add to, and move it around. Hopefully, there</a:t>
            </a:r>
            <a:r>
              <a:rPr lang="en-US" baseline="0" dirty="0"/>
              <a:t> </a:t>
            </a:r>
            <a:r>
              <a:rPr lang="en-US" dirty="0"/>
              <a:t>will be lots of other ideas from you and others in this growing</a:t>
            </a:r>
            <a:r>
              <a:rPr lang="en-US" baseline="0" dirty="0"/>
              <a:t> </a:t>
            </a:r>
            <a:r>
              <a:rPr lang="en-US" dirty="0"/>
              <a:t>pile.</a:t>
            </a:r>
          </a:p>
          <a:p>
            <a:endParaRPr lang="en-US" dirty="0"/>
          </a:p>
          <a:p>
            <a:r>
              <a:rPr lang="en-US" dirty="0"/>
              <a:t>Write down ideas as</a:t>
            </a:r>
            <a:r>
              <a:rPr lang="en-US" baseline="0" dirty="0"/>
              <a:t> they come to mind and wait for the right moment to inject</a:t>
            </a:r>
          </a:p>
          <a:p>
            <a:endParaRPr lang="en-US" baseline="0" dirty="0"/>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Talk, sketch and write and photograph your results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As you slice: Focus on outcomes not outputs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endParaRPr lang="en-US" dirty="0"/>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defTabSz="914400">
              <a:defRPr/>
            </a:pPr>
            <a:fld id="{B9AF75EB-4531-4444-AD77-CCADB9C5AEC9}" type="slidenum">
              <a:rPr lang="en-GB" sz="1800" kern="0" smtClean="0">
                <a:solidFill>
                  <a:prstClr val="black"/>
                </a:solidFill>
              </a:rPr>
              <a:pPr defTabSz="914400">
                <a:defRPr/>
              </a:pPr>
              <a:t>50</a:t>
            </a:fld>
            <a:endParaRPr lang="en-GB" sz="1800" kern="0">
              <a:solidFill>
                <a:prstClr val="black"/>
              </a:solidFill>
            </a:endParaRPr>
          </a:p>
        </p:txBody>
      </p:sp>
      <p:sp>
        <p:nvSpPr>
          <p:cNvPr id="5" name="Date Placeholder 4"/>
          <p:cNvSpPr>
            <a:spLocks noGrp="1"/>
          </p:cNvSpPr>
          <p:nvPr>
            <p:ph type="dt" idx="11"/>
          </p:nvPr>
        </p:nvSpPr>
        <p:spPr/>
        <p:txBody>
          <a:bodyPr/>
          <a:lstStyle/>
          <a:p>
            <a:pPr defTabSz="914400">
              <a:defRPr/>
            </a:pPr>
            <a:fld id="{6CEA86A7-7936-EC4F-AE60-3E169E4118FA}" type="datetime1">
              <a:rPr lang="en-GB" sz="1800" kern="0" smtClean="0">
                <a:solidFill>
                  <a:prstClr val="black"/>
                </a:solidFill>
              </a:rPr>
              <a:pPr defTabSz="914400">
                <a:defRPr/>
              </a:pPr>
              <a:t>5/3/17</a:t>
            </a:fld>
            <a:endParaRPr lang="en-US" sz="1800" kern="0">
              <a:solidFill>
                <a:prstClr val="black"/>
              </a:solidFill>
            </a:endParaRPr>
          </a:p>
        </p:txBody>
      </p:sp>
    </p:spTree>
    <p:extLst>
      <p:ext uri="{BB962C8B-B14F-4D97-AF65-F5344CB8AC3E}">
        <p14:creationId xmlns:p14="http://schemas.microsoft.com/office/powerpoint/2010/main" val="1642678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F69D9CED-928C-4749-9434-BE6B29C35E68}" type="slidenum">
              <a:rPr lang="en-GB" sz="1800" kern="0">
                <a:solidFill>
                  <a:prstClr val="black"/>
                </a:solidFill>
              </a:rPr>
              <a:pPr defTabSz="931774">
                <a:defRPr/>
              </a:pPr>
              <a:t>7</a:t>
            </a:fld>
            <a:endParaRPr lang="en-GB" sz="1800" kern="0">
              <a:solidFill>
                <a:prstClr val="black"/>
              </a:solidFill>
            </a:endParaRPr>
          </a:p>
        </p:txBody>
      </p:sp>
    </p:spTree>
    <p:extLst>
      <p:ext uri="{BB962C8B-B14F-4D97-AF65-F5344CB8AC3E}">
        <p14:creationId xmlns:p14="http://schemas.microsoft.com/office/powerpoint/2010/main" val="19808126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US" dirty="0"/>
              <a:t>1. If you’re using cards or sticky notes, write down a few words</a:t>
            </a:r>
            <a:r>
              <a:rPr lang="en-US" baseline="0" dirty="0"/>
              <a:t> </a:t>
            </a:r>
            <a:r>
              <a:rPr lang="en-US" dirty="0"/>
              <a:t>about your idea immediately after thinking it.</a:t>
            </a:r>
          </a:p>
          <a:p>
            <a:endParaRPr lang="en-US" dirty="0"/>
          </a:p>
          <a:p>
            <a:r>
              <a:rPr lang="en-US" dirty="0"/>
              <a:t>2. Explain your idea to others as you point to the sticky note or card.</a:t>
            </a:r>
            <a:r>
              <a:rPr lang="en-US" baseline="0" dirty="0"/>
              <a:t> </a:t>
            </a:r>
            <a:r>
              <a:rPr lang="en-US" dirty="0"/>
              <a:t>Use big gestures. Draw more pictures. Tell stories.</a:t>
            </a:r>
          </a:p>
          <a:p>
            <a:endParaRPr lang="en-US" dirty="0"/>
          </a:p>
          <a:p>
            <a:r>
              <a:rPr lang="en-US" dirty="0"/>
              <a:t>3. Place the card or sticky into a shared workspace where everyone</a:t>
            </a:r>
            <a:r>
              <a:rPr lang="en-US" baseline="0" dirty="0"/>
              <a:t> </a:t>
            </a:r>
            <a:r>
              <a:rPr lang="en-US" dirty="0"/>
              <a:t>can see, point to, add to, and move it around. Hopefully, there</a:t>
            </a:r>
            <a:r>
              <a:rPr lang="en-US" baseline="0" dirty="0"/>
              <a:t> </a:t>
            </a:r>
            <a:r>
              <a:rPr lang="en-US" dirty="0"/>
              <a:t>will be lots of other ideas from you and others in this growing</a:t>
            </a:r>
            <a:r>
              <a:rPr lang="en-US" baseline="0" dirty="0"/>
              <a:t> </a:t>
            </a:r>
            <a:r>
              <a:rPr lang="en-US" dirty="0"/>
              <a:t>pile.</a:t>
            </a:r>
          </a:p>
          <a:p>
            <a:endParaRPr lang="en-US" dirty="0"/>
          </a:p>
          <a:p>
            <a:r>
              <a:rPr lang="en-US" dirty="0"/>
              <a:t>Write down ideas as</a:t>
            </a:r>
            <a:r>
              <a:rPr lang="en-US" baseline="0" dirty="0"/>
              <a:t> they come to mind and wait for the right moment to inject</a:t>
            </a:r>
          </a:p>
          <a:p>
            <a:endParaRPr lang="en-US" baseline="0" dirty="0"/>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Talk, sketch and write and photograph your results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As you slice: Focus on outcomes not outputs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endParaRPr lang="en-US" dirty="0"/>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defTabSz="914400">
              <a:defRPr/>
            </a:pPr>
            <a:fld id="{B9AF75EB-4531-4444-AD77-CCADB9C5AEC9}" type="slidenum">
              <a:rPr lang="en-GB" sz="1800" kern="0" smtClean="0">
                <a:solidFill>
                  <a:prstClr val="black"/>
                </a:solidFill>
              </a:rPr>
              <a:pPr defTabSz="914400">
                <a:defRPr/>
              </a:pPr>
              <a:t>51</a:t>
            </a:fld>
            <a:endParaRPr lang="en-GB" sz="1800" kern="0">
              <a:solidFill>
                <a:prstClr val="black"/>
              </a:solidFill>
            </a:endParaRPr>
          </a:p>
        </p:txBody>
      </p:sp>
      <p:sp>
        <p:nvSpPr>
          <p:cNvPr id="5" name="Date Placeholder 4"/>
          <p:cNvSpPr>
            <a:spLocks noGrp="1"/>
          </p:cNvSpPr>
          <p:nvPr>
            <p:ph type="dt" idx="11"/>
          </p:nvPr>
        </p:nvSpPr>
        <p:spPr/>
        <p:txBody>
          <a:bodyPr/>
          <a:lstStyle/>
          <a:p>
            <a:pPr defTabSz="914400">
              <a:defRPr/>
            </a:pPr>
            <a:fld id="{6CEA86A7-7936-EC4F-AE60-3E169E4118FA}" type="datetime1">
              <a:rPr lang="en-GB" sz="1800" kern="0" smtClean="0">
                <a:solidFill>
                  <a:prstClr val="black"/>
                </a:solidFill>
              </a:rPr>
              <a:pPr defTabSz="914400">
                <a:defRPr/>
              </a:pPr>
              <a:t>5/3/17</a:t>
            </a:fld>
            <a:endParaRPr lang="en-US" sz="1800" kern="0">
              <a:solidFill>
                <a:prstClr val="black"/>
              </a:solidFill>
            </a:endParaRPr>
          </a:p>
        </p:txBody>
      </p:sp>
    </p:spTree>
    <p:extLst>
      <p:ext uri="{BB962C8B-B14F-4D97-AF65-F5344CB8AC3E}">
        <p14:creationId xmlns:p14="http://schemas.microsoft.com/office/powerpoint/2010/main" val="2042825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US" dirty="0"/>
              <a:t>1. If you’re using cards or sticky notes, write down a few words</a:t>
            </a:r>
            <a:r>
              <a:rPr lang="en-US" baseline="0" dirty="0"/>
              <a:t> </a:t>
            </a:r>
            <a:r>
              <a:rPr lang="en-US" dirty="0"/>
              <a:t>about your idea immediately after thinking it.</a:t>
            </a:r>
          </a:p>
          <a:p>
            <a:endParaRPr lang="en-US" dirty="0"/>
          </a:p>
          <a:p>
            <a:r>
              <a:rPr lang="en-US" dirty="0"/>
              <a:t>2. Explain your idea to others as you point to the sticky note or card.</a:t>
            </a:r>
            <a:r>
              <a:rPr lang="en-US" baseline="0" dirty="0"/>
              <a:t> </a:t>
            </a:r>
            <a:r>
              <a:rPr lang="en-US" dirty="0"/>
              <a:t>Use big gestures. Draw more pictures. Tell stories.</a:t>
            </a:r>
          </a:p>
          <a:p>
            <a:endParaRPr lang="en-US" dirty="0"/>
          </a:p>
          <a:p>
            <a:r>
              <a:rPr lang="en-US" dirty="0"/>
              <a:t>3. Place the card or sticky into a shared workspace where everyone</a:t>
            </a:r>
            <a:r>
              <a:rPr lang="en-US" baseline="0" dirty="0"/>
              <a:t> </a:t>
            </a:r>
            <a:r>
              <a:rPr lang="en-US" dirty="0"/>
              <a:t>can see, point to, add to, and move it around. Hopefully, there</a:t>
            </a:r>
            <a:r>
              <a:rPr lang="en-US" baseline="0" dirty="0"/>
              <a:t> </a:t>
            </a:r>
            <a:r>
              <a:rPr lang="en-US" dirty="0"/>
              <a:t>will be lots of other ideas from you and others in this growing</a:t>
            </a:r>
            <a:r>
              <a:rPr lang="en-US" baseline="0" dirty="0"/>
              <a:t> </a:t>
            </a:r>
            <a:r>
              <a:rPr lang="en-US" dirty="0"/>
              <a:t>pile.</a:t>
            </a:r>
          </a:p>
          <a:p>
            <a:endParaRPr lang="en-US" dirty="0"/>
          </a:p>
          <a:p>
            <a:r>
              <a:rPr lang="en-US" dirty="0"/>
              <a:t>Write down ideas as</a:t>
            </a:r>
            <a:r>
              <a:rPr lang="en-US" baseline="0" dirty="0"/>
              <a:t> they come to mind and wait for the right moment to inject</a:t>
            </a:r>
          </a:p>
          <a:p>
            <a:endParaRPr lang="en-US" baseline="0" dirty="0"/>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Talk, sketch and write and photograph your results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As you slice: Focus on outcomes not outputs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endParaRPr lang="en-US" dirty="0"/>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defTabSz="914400">
              <a:defRPr/>
            </a:pPr>
            <a:fld id="{B9AF75EB-4531-4444-AD77-CCADB9C5AEC9}" type="slidenum">
              <a:rPr lang="en-GB" sz="1800" kern="0" smtClean="0">
                <a:solidFill>
                  <a:prstClr val="black"/>
                </a:solidFill>
              </a:rPr>
              <a:pPr defTabSz="914400">
                <a:defRPr/>
              </a:pPr>
              <a:t>52</a:t>
            </a:fld>
            <a:endParaRPr lang="en-GB" sz="1800" kern="0">
              <a:solidFill>
                <a:prstClr val="black"/>
              </a:solidFill>
            </a:endParaRPr>
          </a:p>
        </p:txBody>
      </p:sp>
      <p:sp>
        <p:nvSpPr>
          <p:cNvPr id="5" name="Date Placeholder 4"/>
          <p:cNvSpPr>
            <a:spLocks noGrp="1"/>
          </p:cNvSpPr>
          <p:nvPr>
            <p:ph type="dt" idx="11"/>
          </p:nvPr>
        </p:nvSpPr>
        <p:spPr/>
        <p:txBody>
          <a:bodyPr/>
          <a:lstStyle/>
          <a:p>
            <a:pPr defTabSz="914400">
              <a:defRPr/>
            </a:pPr>
            <a:fld id="{6CEA86A7-7936-EC4F-AE60-3E169E4118FA}" type="datetime1">
              <a:rPr lang="en-GB" sz="1800" kern="0" smtClean="0">
                <a:solidFill>
                  <a:prstClr val="black"/>
                </a:solidFill>
              </a:rPr>
              <a:pPr defTabSz="914400">
                <a:defRPr/>
              </a:pPr>
              <a:t>5/3/17</a:t>
            </a:fld>
            <a:endParaRPr lang="en-US" sz="1800" kern="0">
              <a:solidFill>
                <a:prstClr val="black"/>
              </a:solidFill>
            </a:endParaRPr>
          </a:p>
        </p:txBody>
      </p:sp>
    </p:spTree>
    <p:extLst>
      <p:ext uri="{BB962C8B-B14F-4D97-AF65-F5344CB8AC3E}">
        <p14:creationId xmlns:p14="http://schemas.microsoft.com/office/powerpoint/2010/main" val="1891166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US" dirty="0"/>
              <a:t>1. If you’re using cards or sticky notes, write down a few words</a:t>
            </a:r>
            <a:r>
              <a:rPr lang="en-US" baseline="0" dirty="0"/>
              <a:t> </a:t>
            </a:r>
            <a:r>
              <a:rPr lang="en-US" dirty="0"/>
              <a:t>about your idea immediately after thinking it.</a:t>
            </a:r>
          </a:p>
          <a:p>
            <a:endParaRPr lang="en-US" dirty="0"/>
          </a:p>
          <a:p>
            <a:r>
              <a:rPr lang="en-US" dirty="0"/>
              <a:t>2. Explain your idea to others as you point to the sticky note or card.</a:t>
            </a:r>
            <a:r>
              <a:rPr lang="en-US" baseline="0" dirty="0"/>
              <a:t> </a:t>
            </a:r>
            <a:r>
              <a:rPr lang="en-US" dirty="0"/>
              <a:t>Use big gestures. Draw more pictures. Tell stories.</a:t>
            </a:r>
          </a:p>
          <a:p>
            <a:endParaRPr lang="en-US" dirty="0"/>
          </a:p>
          <a:p>
            <a:r>
              <a:rPr lang="en-US" dirty="0"/>
              <a:t>3. Place the card or sticky into a shared workspace where everyone</a:t>
            </a:r>
            <a:r>
              <a:rPr lang="en-US" baseline="0" dirty="0"/>
              <a:t> </a:t>
            </a:r>
            <a:r>
              <a:rPr lang="en-US" dirty="0"/>
              <a:t>can see, point to, add to, and move it around. Hopefully, there</a:t>
            </a:r>
            <a:r>
              <a:rPr lang="en-US" baseline="0" dirty="0"/>
              <a:t> </a:t>
            </a:r>
            <a:r>
              <a:rPr lang="en-US" dirty="0"/>
              <a:t>will be lots of other ideas from you and others in this growing</a:t>
            </a:r>
            <a:r>
              <a:rPr lang="en-US" baseline="0" dirty="0"/>
              <a:t> </a:t>
            </a:r>
            <a:r>
              <a:rPr lang="en-US" dirty="0"/>
              <a:t>pile.</a:t>
            </a:r>
          </a:p>
          <a:p>
            <a:endParaRPr lang="en-US" dirty="0"/>
          </a:p>
          <a:p>
            <a:r>
              <a:rPr lang="en-US" dirty="0"/>
              <a:t>Write down ideas as</a:t>
            </a:r>
            <a:r>
              <a:rPr lang="en-US" baseline="0" dirty="0"/>
              <a:t> they come to mind and wait for the right moment to inject</a:t>
            </a:r>
          </a:p>
          <a:p>
            <a:endParaRPr lang="en-US" baseline="0" dirty="0"/>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Talk, sketch and write and photograph your results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a:solidFill>
                  <a:srgbClr val="087FB9"/>
                </a:solidFill>
                <a:latin typeface="Arial"/>
                <a:cs typeface="Arial"/>
              </a:rPr>
              <a:t>As you slice: Focus on outcomes not outputs</a:t>
            </a:r>
          </a:p>
          <a:p>
            <a:pPr marL="0" marR="0" indent="0" algn="l" defTabSz="457200" rtl="0" eaLnBrk="1" fontAlgn="base" latinLnBrk="0" hangingPunct="1">
              <a:lnSpc>
                <a:spcPct val="100000"/>
              </a:lnSpc>
              <a:spcBef>
                <a:spcPct val="30000"/>
              </a:spcBef>
              <a:spcAft>
                <a:spcPct val="0"/>
              </a:spcAft>
              <a:buClrTx/>
              <a:buSzTx/>
              <a:buFontTx/>
              <a:buNone/>
              <a:tabLst/>
              <a:defRPr/>
            </a:pPr>
            <a:endParaRPr lang="en-US" sz="1200" dirty="0">
              <a:solidFill>
                <a:srgbClr val="087FB9"/>
              </a:solidFill>
              <a:latin typeface="Arial"/>
              <a:cs typeface="Arial"/>
            </a:endParaRPr>
          </a:p>
          <a:p>
            <a:endParaRPr lang="en-US" dirty="0"/>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defTabSz="914400">
              <a:defRPr/>
            </a:pPr>
            <a:fld id="{B9AF75EB-4531-4444-AD77-CCADB9C5AEC9}" type="slidenum">
              <a:rPr lang="en-GB" sz="1800" kern="0" smtClean="0">
                <a:solidFill>
                  <a:prstClr val="black"/>
                </a:solidFill>
              </a:rPr>
              <a:pPr defTabSz="914400">
                <a:defRPr/>
              </a:pPr>
              <a:t>53</a:t>
            </a:fld>
            <a:endParaRPr lang="en-GB" sz="1800" kern="0">
              <a:solidFill>
                <a:prstClr val="black"/>
              </a:solidFill>
            </a:endParaRPr>
          </a:p>
        </p:txBody>
      </p:sp>
      <p:sp>
        <p:nvSpPr>
          <p:cNvPr id="5" name="Date Placeholder 4"/>
          <p:cNvSpPr>
            <a:spLocks noGrp="1"/>
          </p:cNvSpPr>
          <p:nvPr>
            <p:ph type="dt" idx="11"/>
          </p:nvPr>
        </p:nvSpPr>
        <p:spPr/>
        <p:txBody>
          <a:bodyPr/>
          <a:lstStyle/>
          <a:p>
            <a:pPr defTabSz="914400">
              <a:defRPr/>
            </a:pPr>
            <a:fld id="{6CEA86A7-7936-EC4F-AE60-3E169E4118FA}" type="datetime1">
              <a:rPr lang="en-GB" sz="1800" kern="0" smtClean="0">
                <a:solidFill>
                  <a:prstClr val="black"/>
                </a:solidFill>
              </a:rPr>
              <a:pPr defTabSz="914400">
                <a:defRPr/>
              </a:pPr>
              <a:t>5/3/17</a:t>
            </a:fld>
            <a:endParaRPr lang="en-US" sz="1800" kern="0">
              <a:solidFill>
                <a:prstClr val="black"/>
              </a:solidFill>
            </a:endParaRPr>
          </a:p>
        </p:txBody>
      </p:sp>
    </p:spTree>
    <p:extLst>
      <p:ext uri="{BB962C8B-B14F-4D97-AF65-F5344CB8AC3E}">
        <p14:creationId xmlns:p14="http://schemas.microsoft.com/office/powerpoint/2010/main" val="20152840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a:spcBef>
                <a:spcPts val="2400"/>
              </a:spcBef>
              <a:buClr>
                <a:schemeClr val="bg2"/>
              </a:buClr>
              <a:buFont typeface="Arial" charset="0"/>
              <a:buChar char="•"/>
            </a:pPr>
            <a:r>
              <a:rPr lang="en-US" sz="1200" dirty="0" smtClean="0">
                <a:latin typeface="Arial" charset="0"/>
                <a:ea typeface="Arial" charset="0"/>
                <a:cs typeface="Arial" charset="0"/>
              </a:rPr>
              <a:t>Increment of 6 weeks or less</a:t>
            </a:r>
          </a:p>
          <a:p>
            <a:pPr>
              <a:spcBef>
                <a:spcPts val="2400"/>
              </a:spcBef>
              <a:buClr>
                <a:schemeClr val="bg2"/>
              </a:buClr>
              <a:buFont typeface="Arial" charset="0"/>
              <a:buChar char="•"/>
            </a:pPr>
            <a:r>
              <a:rPr lang="en-US" sz="1200" dirty="0" smtClean="0">
                <a:latin typeface="Arial" charset="0"/>
                <a:ea typeface="Arial" charset="0"/>
                <a:cs typeface="Arial" charset="0"/>
              </a:rPr>
              <a:t>Must be functional and produce feedback</a:t>
            </a:r>
          </a:p>
          <a:p>
            <a:pPr>
              <a:spcBef>
                <a:spcPts val="2400"/>
              </a:spcBef>
              <a:buClr>
                <a:schemeClr val="bg2"/>
              </a:buClr>
              <a:buFont typeface="Arial" charset="0"/>
              <a:buChar char="•"/>
            </a:pPr>
            <a:r>
              <a:rPr lang="en-US" sz="1200" dirty="0" smtClean="0">
                <a:latin typeface="Arial" charset="0"/>
                <a:ea typeface="Arial" charset="0"/>
                <a:cs typeface="Arial" charset="0"/>
              </a:rPr>
              <a:t>Consider establishing a hypothesis</a:t>
            </a:r>
          </a:p>
          <a:p>
            <a:pPr>
              <a:spcBef>
                <a:spcPts val="2400"/>
              </a:spcBef>
              <a:buClr>
                <a:schemeClr val="bg2"/>
              </a:buClr>
              <a:buFont typeface="Arial" charset="0"/>
              <a:buChar char="•"/>
            </a:pPr>
            <a:r>
              <a:rPr lang="en-US" sz="1200" dirty="0" smtClean="0">
                <a:latin typeface="Arial" charset="0"/>
                <a:ea typeface="Arial" charset="0"/>
                <a:cs typeface="Arial" charset="0"/>
              </a:rPr>
              <a:t>End-to-end flow of the idea</a:t>
            </a:r>
          </a:p>
          <a:p>
            <a:pPr>
              <a:spcBef>
                <a:spcPts val="2400"/>
              </a:spcBef>
              <a:buClr>
                <a:schemeClr val="bg2"/>
              </a:buClr>
              <a:buFont typeface="Arial" charset="0"/>
              <a:buChar char="•"/>
            </a:pPr>
            <a:r>
              <a:rPr lang="en-US" sz="1200" dirty="0" smtClean="0">
                <a:latin typeface="Arial" charset="0"/>
                <a:ea typeface="Arial" charset="0"/>
                <a:cs typeface="Arial" charset="0"/>
              </a:rPr>
              <a:t>Base it on 6 Prisms (e.g., Value, Geography, Stakeholders, Necessity, Urgency, and Risk)</a:t>
            </a:r>
          </a:p>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54</a:t>
            </a:fld>
            <a:endParaRPr lang="en-GB">
              <a:solidFill>
                <a:prstClr val="black"/>
              </a:solidFill>
            </a:endParaRPr>
          </a:p>
        </p:txBody>
      </p:sp>
    </p:spTree>
    <p:extLst>
      <p:ext uri="{BB962C8B-B14F-4D97-AF65-F5344CB8AC3E}">
        <p14:creationId xmlns:p14="http://schemas.microsoft.com/office/powerpoint/2010/main" val="16607608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GB" dirty="0" smtClean="0"/>
              <a:t>This is where Scrum, </a:t>
            </a:r>
            <a:r>
              <a:rPr lang="en-GB" dirty="0" err="1" smtClean="0"/>
              <a:t>Kanban</a:t>
            </a:r>
            <a:r>
              <a:rPr lang="en-GB" dirty="0" smtClean="0"/>
              <a:t>, XP,</a:t>
            </a:r>
            <a:r>
              <a:rPr lang="en-GB" baseline="0" dirty="0" smtClean="0"/>
              <a:t> and other Agile methods occur</a:t>
            </a:r>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latin typeface="Calibri"/>
              </a:rPr>
              <a:pPr/>
              <a:t>55</a:t>
            </a:fld>
            <a:endParaRPr lang="en-GB">
              <a:solidFill>
                <a:prstClr val="black"/>
              </a:solidFill>
              <a:latin typeface="Calibri"/>
            </a:endParaRPr>
          </a:p>
        </p:txBody>
      </p:sp>
    </p:spTree>
    <p:extLst>
      <p:ext uri="{BB962C8B-B14F-4D97-AF65-F5344CB8AC3E}">
        <p14:creationId xmlns:p14="http://schemas.microsoft.com/office/powerpoint/2010/main" val="5294051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latin typeface="Calibri"/>
              </a:rPr>
              <a:pPr/>
              <a:t>56</a:t>
            </a:fld>
            <a:endParaRPr lang="en-GB">
              <a:solidFill>
                <a:prstClr val="black"/>
              </a:solidFill>
              <a:latin typeface="Calibri"/>
            </a:endParaRPr>
          </a:p>
        </p:txBody>
      </p:sp>
    </p:spTree>
    <p:extLst>
      <p:ext uri="{BB962C8B-B14F-4D97-AF65-F5344CB8AC3E}">
        <p14:creationId xmlns:p14="http://schemas.microsoft.com/office/powerpoint/2010/main" val="5294051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lstStyle/>
          <a:p>
            <a:pPr>
              <a:spcBef>
                <a:spcPct val="0"/>
              </a:spcBef>
            </a:pPr>
            <a:r>
              <a:rPr lang="en-US" dirty="0">
                <a:latin typeface="Calibri" charset="0"/>
              </a:rPr>
              <a:t>Unfortunately</a:t>
            </a:r>
            <a:r>
              <a:rPr lang="en-US" baseline="0" dirty="0">
                <a:latin typeface="Calibri" charset="0"/>
              </a:rPr>
              <a:t> we don’t have time to dive into each one of these, we also </a:t>
            </a:r>
            <a:r>
              <a:rPr lang="en-US" baseline="0" dirty="0" err="1">
                <a:latin typeface="Calibri" charset="0"/>
              </a:rPr>
              <a:t>realise</a:t>
            </a:r>
            <a:r>
              <a:rPr lang="en-US" baseline="0" dirty="0">
                <a:latin typeface="Calibri" charset="0"/>
              </a:rPr>
              <a:t> that some of you are experts in this field. </a:t>
            </a:r>
          </a:p>
          <a:p>
            <a:pPr>
              <a:spcBef>
                <a:spcPct val="0"/>
              </a:spcBef>
            </a:pPr>
            <a:r>
              <a:rPr lang="en-US" baseline="0" dirty="0">
                <a:latin typeface="Calibri" charset="0"/>
              </a:rPr>
              <a:t>However it’s still worth us having a discussion around what type of tools/methods we are using at </a:t>
            </a:r>
            <a:r>
              <a:rPr lang="en-US" baseline="0" dirty="0" err="1">
                <a:latin typeface="Calibri" charset="0"/>
              </a:rPr>
              <a:t>Vistaprint</a:t>
            </a:r>
            <a:r>
              <a:rPr lang="en-US" baseline="0" dirty="0">
                <a:latin typeface="Calibri" charset="0"/>
              </a:rPr>
              <a:t> so that we can be on the same page and help each other out. </a:t>
            </a:r>
            <a:endParaRPr lang="en-US" dirty="0">
              <a:latin typeface="Calibri" charset="0"/>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55D96F7-4F30-3E43-87F6-8D6E42C7A81D}"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12712980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GB" dirty="0" err="1" smtClean="0"/>
              <a:t>DevOps</a:t>
            </a:r>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latin typeface="Calibri"/>
              </a:rPr>
              <a:pPr/>
              <a:t>58</a:t>
            </a:fld>
            <a:endParaRPr lang="en-GB">
              <a:solidFill>
                <a:prstClr val="black"/>
              </a:solidFill>
              <a:latin typeface="Calibri"/>
            </a:endParaRPr>
          </a:p>
        </p:txBody>
      </p:sp>
    </p:spTree>
    <p:extLst>
      <p:ext uri="{BB962C8B-B14F-4D97-AF65-F5344CB8AC3E}">
        <p14:creationId xmlns:p14="http://schemas.microsoft.com/office/powerpoint/2010/main" val="5294051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latin typeface="Calibri"/>
              </a:rPr>
              <a:pPr/>
              <a:t>59</a:t>
            </a:fld>
            <a:endParaRPr lang="en-GB">
              <a:solidFill>
                <a:prstClr val="black"/>
              </a:solidFill>
              <a:latin typeface="Calibri"/>
            </a:endParaRPr>
          </a:p>
        </p:txBody>
      </p:sp>
    </p:spTree>
    <p:extLst>
      <p:ext uri="{BB962C8B-B14F-4D97-AF65-F5344CB8AC3E}">
        <p14:creationId xmlns:p14="http://schemas.microsoft.com/office/powerpoint/2010/main" val="5294051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lstStyle/>
          <a:p>
            <a:pPr>
              <a:spcBef>
                <a:spcPct val="0"/>
              </a:spcBef>
            </a:pPr>
            <a:r>
              <a:rPr lang="en-US" dirty="0">
                <a:latin typeface="Calibri" charset="0"/>
              </a:rPr>
              <a:t>Unfortunately</a:t>
            </a:r>
            <a:r>
              <a:rPr lang="en-US" baseline="0" dirty="0">
                <a:latin typeface="Calibri" charset="0"/>
              </a:rPr>
              <a:t> we don’t have time to dive into each one of these, we also </a:t>
            </a:r>
            <a:r>
              <a:rPr lang="en-US" baseline="0" dirty="0" err="1">
                <a:latin typeface="Calibri" charset="0"/>
              </a:rPr>
              <a:t>realise</a:t>
            </a:r>
            <a:r>
              <a:rPr lang="en-US" baseline="0" dirty="0">
                <a:latin typeface="Calibri" charset="0"/>
              </a:rPr>
              <a:t> that some of you are experts in this field. </a:t>
            </a:r>
          </a:p>
          <a:p>
            <a:pPr>
              <a:spcBef>
                <a:spcPct val="0"/>
              </a:spcBef>
            </a:pPr>
            <a:r>
              <a:rPr lang="en-US" baseline="0" dirty="0">
                <a:latin typeface="Calibri" charset="0"/>
              </a:rPr>
              <a:t>However it’s still worth us having a discussion around what type of tools/methods we are using at </a:t>
            </a:r>
            <a:r>
              <a:rPr lang="en-US" baseline="0" dirty="0" err="1">
                <a:latin typeface="Calibri" charset="0"/>
              </a:rPr>
              <a:t>Vistaprint</a:t>
            </a:r>
            <a:r>
              <a:rPr lang="en-US" baseline="0" dirty="0">
                <a:latin typeface="Calibri" charset="0"/>
              </a:rPr>
              <a:t> so that we can be on the same page and help each other out. </a:t>
            </a:r>
            <a:endParaRPr lang="en-US" dirty="0">
              <a:latin typeface="Calibri" charset="0"/>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55D96F7-4F30-3E43-87F6-8D6E42C7A81D}"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200482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F69D9CED-928C-4749-9434-BE6B29C35E68}" type="slidenum">
              <a:rPr lang="en-GB" sz="1800" kern="0">
                <a:solidFill>
                  <a:prstClr val="black"/>
                </a:solidFill>
              </a:rPr>
              <a:pPr defTabSz="931774">
                <a:defRPr/>
              </a:pPr>
              <a:t>11</a:t>
            </a:fld>
            <a:endParaRPr lang="en-GB" sz="1800" kern="0">
              <a:solidFill>
                <a:prstClr val="black"/>
              </a:solidFill>
            </a:endParaRPr>
          </a:p>
        </p:txBody>
      </p:sp>
    </p:spTree>
    <p:extLst>
      <p:ext uri="{BB962C8B-B14F-4D97-AF65-F5344CB8AC3E}">
        <p14:creationId xmlns:p14="http://schemas.microsoft.com/office/powerpoint/2010/main" val="19808126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696913"/>
            <a:ext cx="5578475" cy="3486150"/>
          </a:xfrm>
        </p:spPr>
      </p:sp>
      <p:sp>
        <p:nvSpPr>
          <p:cNvPr id="3" name="Notes Placeholder 2"/>
          <p:cNvSpPr>
            <a:spLocks noGrp="1"/>
          </p:cNvSpPr>
          <p:nvPr>
            <p:ph type="body" idx="1"/>
          </p:nvPr>
        </p:nvSpPr>
        <p:spPr/>
        <p:txBody>
          <a:bodyPr/>
          <a:lstStyle/>
          <a:p>
            <a:pPr defTabSz="465887">
              <a:defRPr/>
            </a:pPr>
            <a:r>
              <a:rPr lang="en-US" baseline="0" dirty="0">
                <a:solidFill>
                  <a:srgbClr val="000000"/>
                </a:solidFill>
                <a:latin typeface="Arial"/>
                <a:cs typeface="Arial"/>
              </a:rPr>
              <a:t>How do you react to this?  Do they make sense in your world?</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F69D9CED-928C-4749-9434-BE6B29C35E68}" type="slidenum">
              <a:rPr kumimoji="0" lang="en-GB"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62</a:t>
            </a:fld>
            <a:endParaRPr kumimoji="0" lang="en-GB"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7353765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None/>
            </a:pPr>
            <a:endParaRPr lang="en-US" sz="1600" b="1" dirty="0"/>
          </a:p>
        </p:txBody>
      </p:sp>
      <p:sp>
        <p:nvSpPr>
          <p:cNvPr id="4" name="Slide Number Placeholder 3"/>
          <p:cNvSpPr>
            <a:spLocks noGrp="1"/>
          </p:cNvSpPr>
          <p:nvPr>
            <p:ph type="sldNum" sz="quarter" idx="10"/>
          </p:nvPr>
        </p:nvSpPr>
        <p:spPr/>
        <p:txBody>
          <a:bodyPr/>
          <a:lstStyle/>
          <a:p>
            <a:fld id="{F69D9CED-928C-4749-9434-BE6B29C35E68}" type="slidenum">
              <a:rPr lang="en-GB">
                <a:solidFill>
                  <a:prstClr val="black"/>
                </a:solidFill>
              </a:rPr>
              <a:pPr/>
              <a:t>63</a:t>
            </a:fld>
            <a:endParaRPr lang="en-GB">
              <a:solidFill>
                <a:prstClr val="black"/>
              </a:solidFill>
            </a:endParaRPr>
          </a:p>
        </p:txBody>
      </p:sp>
    </p:spTree>
    <p:extLst>
      <p:ext uri="{BB962C8B-B14F-4D97-AF65-F5344CB8AC3E}">
        <p14:creationId xmlns:p14="http://schemas.microsoft.com/office/powerpoint/2010/main" val="19541515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US" dirty="0" smtClean="0"/>
              <a:t>MM &amp; JP</a:t>
            </a:r>
            <a:endParaRPr lang="en-US" dirty="0"/>
          </a:p>
        </p:txBody>
      </p:sp>
      <p:sp>
        <p:nvSpPr>
          <p:cNvPr id="4" name="Date Placeholder 3"/>
          <p:cNvSpPr>
            <a:spLocks noGrp="1"/>
          </p:cNvSpPr>
          <p:nvPr>
            <p:ph type="dt" idx="10"/>
          </p:nvPr>
        </p:nvSpPr>
        <p:spPr/>
        <p:txBody>
          <a:bodyPr/>
          <a:lstStyle/>
          <a:p>
            <a:fld id="{9335C4F1-F6B0-5F4F-BC1D-45EC3BF370F6}" type="datetime1">
              <a:rPr lang="en-GB" smtClean="0"/>
              <a:pPr/>
              <a:t>5/4/17</a:t>
            </a:fld>
            <a:endParaRPr lang="en-US"/>
          </a:p>
        </p:txBody>
      </p:sp>
    </p:spTree>
    <p:extLst>
      <p:ext uri="{BB962C8B-B14F-4D97-AF65-F5344CB8AC3E}">
        <p14:creationId xmlns:p14="http://schemas.microsoft.com/office/powerpoint/2010/main" val="1700695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F69D9CED-928C-4749-9434-BE6B29C35E68}" type="slidenum">
              <a:rPr lang="en-GB" sz="1800" kern="0">
                <a:solidFill>
                  <a:prstClr val="black"/>
                </a:solidFill>
              </a:rPr>
              <a:pPr defTabSz="931774">
                <a:defRPr/>
              </a:pPr>
              <a:t>13</a:t>
            </a:fld>
            <a:endParaRPr lang="en-GB" sz="1800" kern="0">
              <a:solidFill>
                <a:prstClr val="black"/>
              </a:solidFill>
            </a:endParaRPr>
          </a:p>
        </p:txBody>
      </p:sp>
    </p:spTree>
    <p:extLst>
      <p:ext uri="{BB962C8B-B14F-4D97-AF65-F5344CB8AC3E}">
        <p14:creationId xmlns:p14="http://schemas.microsoft.com/office/powerpoint/2010/main" val="1980812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F69D9CED-928C-4749-9434-BE6B29C35E68}" type="slidenum">
              <a:rPr lang="en-GB" sz="1800" kern="0">
                <a:solidFill>
                  <a:prstClr val="black"/>
                </a:solidFill>
              </a:rPr>
              <a:pPr defTabSz="931774">
                <a:defRPr/>
              </a:pPr>
              <a:t>16</a:t>
            </a:fld>
            <a:endParaRPr lang="en-GB" sz="1800" kern="0">
              <a:solidFill>
                <a:prstClr val="black"/>
              </a:solidFill>
            </a:endParaRPr>
          </a:p>
        </p:txBody>
      </p:sp>
    </p:spTree>
    <p:extLst>
      <p:ext uri="{BB962C8B-B14F-4D97-AF65-F5344CB8AC3E}">
        <p14:creationId xmlns:p14="http://schemas.microsoft.com/office/powerpoint/2010/main" val="1980812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538624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27</a:t>
            </a:fld>
            <a:endParaRPr lang="en-GB">
              <a:solidFill>
                <a:prstClr val="black"/>
              </a:solidFill>
            </a:endParaRPr>
          </a:p>
        </p:txBody>
      </p:sp>
    </p:spTree>
    <p:extLst>
      <p:ext uri="{BB962C8B-B14F-4D97-AF65-F5344CB8AC3E}">
        <p14:creationId xmlns:p14="http://schemas.microsoft.com/office/powerpoint/2010/main" val="548436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F69D9CED-928C-4749-9434-BE6B29C35E68}" type="slidenum">
              <a:rPr lang="en-GB" smtClean="0">
                <a:solidFill>
                  <a:prstClr val="black"/>
                </a:solidFill>
              </a:rPr>
              <a:pPr/>
              <a:t>28</a:t>
            </a:fld>
            <a:endParaRPr lang="en-GB">
              <a:solidFill>
                <a:prstClr val="black"/>
              </a:solidFill>
            </a:endParaRPr>
          </a:p>
        </p:txBody>
      </p:sp>
    </p:spTree>
    <p:extLst>
      <p:ext uri="{BB962C8B-B14F-4D97-AF65-F5344CB8AC3E}">
        <p14:creationId xmlns:p14="http://schemas.microsoft.com/office/powerpoint/2010/main" val="5484364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5.emf"/></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5.emf"/></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5.emf"/></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emf"/></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emf"/></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emf"/></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emf"/></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11" descr="Line 1_compr"/>
          <p:cNvSpPr>
            <a:spLocks/>
          </p:cNvSpPr>
          <p:nvPr/>
        </p:nvSpPr>
        <p:spPr bwMode="auto">
          <a:xfrm>
            <a:off x="142887" y="928688"/>
            <a:ext cx="8853488" cy="4318000"/>
          </a:xfrm>
          <a:custGeom>
            <a:avLst/>
            <a:gdLst>
              <a:gd name="T0" fmla="*/ 2147483647 w 16731"/>
              <a:gd name="T1" fmla="*/ 2147483647 h 9800"/>
              <a:gd name="T2" fmla="*/ 2147483647 w 16731"/>
              <a:gd name="T3" fmla="*/ 2147483647 h 9800"/>
              <a:gd name="T4" fmla="*/ 2147483647 w 16731"/>
              <a:gd name="T5" fmla="*/ 2147483647 h 9800"/>
              <a:gd name="T6" fmla="*/ 2147483647 w 16731"/>
              <a:gd name="T7" fmla="*/ 0 h 9800"/>
              <a:gd name="T8" fmla="*/ 0 w 16731"/>
              <a:gd name="T9" fmla="*/ 0 h 9800"/>
              <a:gd name="T10" fmla="*/ 0 w 16731"/>
              <a:gd name="T11" fmla="*/ 2147483647 h 9800"/>
              <a:gd name="T12" fmla="*/ 2147483647 w 16731"/>
              <a:gd name="T13" fmla="*/ 2147483647 h 9800"/>
              <a:gd name="T14" fmla="*/ 0 60000 65536"/>
              <a:gd name="T15" fmla="*/ 0 60000 65536"/>
              <a:gd name="T16" fmla="*/ 0 60000 65536"/>
              <a:gd name="T17" fmla="*/ 0 60000 65536"/>
              <a:gd name="T18" fmla="*/ 0 60000 65536"/>
              <a:gd name="T19" fmla="*/ 0 60000 65536"/>
              <a:gd name="T20" fmla="*/ 0 60000 65536"/>
              <a:gd name="T21" fmla="*/ 0 w 16731"/>
              <a:gd name="T22" fmla="*/ 0 h 9800"/>
              <a:gd name="T23" fmla="*/ 16731 w 16731"/>
              <a:gd name="T24" fmla="*/ 9800 h 98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31" h="9800">
                <a:moveTo>
                  <a:pt x="13467" y="9795"/>
                </a:moveTo>
                <a:lnTo>
                  <a:pt x="13467" y="9249"/>
                </a:lnTo>
                <a:lnTo>
                  <a:pt x="16731" y="9249"/>
                </a:lnTo>
                <a:lnTo>
                  <a:pt x="16731" y="0"/>
                </a:lnTo>
                <a:lnTo>
                  <a:pt x="0" y="0"/>
                </a:lnTo>
                <a:lnTo>
                  <a:pt x="0" y="9800"/>
                </a:lnTo>
                <a:lnTo>
                  <a:pt x="13467" y="9795"/>
                </a:lnTo>
                <a:close/>
              </a:path>
            </a:pathLst>
          </a:custGeom>
          <a:blipFill dpi="0" rotWithShape="1">
            <a:blip r:embed="rId2" cstate="email">
              <a:extLst>
                <a:ext uri="{28A0092B-C50C-407E-A947-70E740481C1C}">
                  <a14:useLocalDpi xmlns:a14="http://schemas.microsoft.com/office/drawing/2010/main"/>
                </a:ext>
              </a:extLst>
            </a:blip>
            <a:srcRect/>
            <a:stretch>
              <a:fillRect/>
            </a:stretch>
          </a:blipFill>
          <a:ln w="9525">
            <a:noFill/>
            <a:round/>
            <a:headEnd/>
            <a:tailEnd/>
          </a:ln>
        </p:spPr>
        <p:txBody>
          <a:bodyPr lIns="95710" tIns="47855" rIns="95710" bIns="47855"/>
          <a:lstStyle/>
          <a:p>
            <a:pPr defTabSz="914400" fontAlgn="base">
              <a:lnSpc>
                <a:spcPct val="107000"/>
              </a:lnSpc>
              <a:spcBef>
                <a:spcPct val="0"/>
              </a:spcBef>
              <a:spcAft>
                <a:spcPct val="0"/>
              </a:spcAft>
              <a:defRPr/>
            </a:pPr>
            <a:endParaRPr lang="da-DK" sz="1500">
              <a:solidFill>
                <a:srgbClr val="000000"/>
              </a:solidFill>
              <a:latin typeface="Verdana" pitchFamily="34" charset="0"/>
              <a:ea typeface="MS PGothic" pitchFamily="34" charset="-128"/>
            </a:endParaRPr>
          </a:p>
        </p:txBody>
      </p:sp>
      <p:sp>
        <p:nvSpPr>
          <p:cNvPr id="5" name="Rectangle 4"/>
          <p:cNvSpPr>
            <a:spLocks noChangeArrowheads="1"/>
          </p:cNvSpPr>
          <p:nvPr/>
        </p:nvSpPr>
        <p:spPr bwMode="auto">
          <a:xfrm>
            <a:off x="144468" y="119062"/>
            <a:ext cx="8853487" cy="123032"/>
          </a:xfrm>
          <a:prstGeom prst="rect">
            <a:avLst/>
          </a:prstGeom>
          <a:solidFill>
            <a:srgbClr val="69B8D6"/>
          </a:solidFill>
          <a:ln w="127">
            <a:noFill/>
            <a:miter lim="800000"/>
            <a:headEnd/>
            <a:tailEnd/>
          </a:ln>
        </p:spPr>
        <p:txBody>
          <a:bodyPr wrap="none" lIns="95710" tIns="47855" rIns="95710" bIns="47855" anchor="ctr"/>
          <a:lstStyle/>
          <a:p>
            <a:pPr defTabSz="914400" fontAlgn="base">
              <a:lnSpc>
                <a:spcPct val="107000"/>
              </a:lnSpc>
              <a:spcBef>
                <a:spcPct val="0"/>
              </a:spcBef>
              <a:spcAft>
                <a:spcPct val="0"/>
              </a:spcAft>
              <a:defRPr/>
            </a:pPr>
            <a:endParaRPr lang="en-US" sz="1500">
              <a:solidFill>
                <a:srgbClr val="000000"/>
              </a:solidFill>
              <a:latin typeface="Verdana" pitchFamily="34" charset="0"/>
              <a:ea typeface="MS PGothic" pitchFamily="34" charset="-128"/>
            </a:endParaRPr>
          </a:p>
        </p:txBody>
      </p:sp>
      <p:pic>
        <p:nvPicPr>
          <p:cNvPr id="6" name="Picture 10" descr="Maersk_Line_Hvid baggrund"/>
          <p:cNvPicPr>
            <a:picLocks noChangeAspect="1" noChangeArrowheads="1"/>
          </p:cNvPicPr>
          <p:nvPr/>
        </p:nvPicPr>
        <p:blipFill>
          <a:blip r:embed="rId3"/>
          <a:srcRect/>
          <a:stretch>
            <a:fillRect/>
          </a:stretch>
        </p:blipFill>
        <p:spPr bwMode="auto">
          <a:xfrm>
            <a:off x="7274101" y="5011208"/>
            <a:ext cx="1870075" cy="703792"/>
          </a:xfrm>
          <a:prstGeom prst="rect">
            <a:avLst/>
          </a:prstGeom>
          <a:noFill/>
          <a:ln w="9525">
            <a:noFill/>
            <a:miter lim="800000"/>
            <a:headEnd/>
            <a:tailEnd/>
          </a:ln>
        </p:spPr>
      </p:pic>
      <p:pic>
        <p:nvPicPr>
          <p:cNvPr id="7" name="Picture 11" descr="emergnblack.png"/>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114296" y="5115721"/>
            <a:ext cx="1714500" cy="628385"/>
          </a:xfrm>
          <a:prstGeom prst="rect">
            <a:avLst/>
          </a:prstGeom>
          <a:noFill/>
          <a:ln w="9525">
            <a:noFill/>
            <a:miter lim="800000"/>
            <a:headEnd/>
            <a:tailEnd/>
          </a:ln>
        </p:spPr>
      </p:pic>
      <p:sp>
        <p:nvSpPr>
          <p:cNvPr id="30723" name="Rectangle 3"/>
          <p:cNvSpPr>
            <a:spLocks noGrp="1" noChangeArrowheads="1"/>
          </p:cNvSpPr>
          <p:nvPr>
            <p:ph type="ctrTitle"/>
          </p:nvPr>
        </p:nvSpPr>
        <p:spPr>
          <a:xfrm>
            <a:off x="144468" y="928941"/>
            <a:ext cx="8853487" cy="1733021"/>
          </a:xfrm>
          <a:solidFill>
            <a:schemeClr val="bg2">
              <a:alpha val="75000"/>
            </a:schemeClr>
          </a:solidFill>
        </p:spPr>
        <p:txBody>
          <a:bodyPr lIns="452171" tIns="150723" rIns="452171" bIns="150723"/>
          <a:lstStyle>
            <a:lvl1pPr>
              <a:lnSpc>
                <a:spcPct val="92000"/>
              </a:lnSpc>
              <a:defRPr sz="3400">
                <a:solidFill>
                  <a:schemeClr val="bg1"/>
                </a:solidFill>
              </a:defRPr>
            </a:lvl1pPr>
          </a:lstStyle>
          <a:p>
            <a:r>
              <a:rPr lang="en-GB"/>
              <a:t>Text</a:t>
            </a:r>
          </a:p>
        </p:txBody>
      </p:sp>
      <p:sp>
        <p:nvSpPr>
          <p:cNvPr id="30725" name="Rectangle 5"/>
          <p:cNvSpPr>
            <a:spLocks noGrp="1" noChangeArrowheads="1"/>
          </p:cNvSpPr>
          <p:nvPr>
            <p:ph type="subTitle" idx="1"/>
          </p:nvPr>
        </p:nvSpPr>
        <p:spPr>
          <a:xfrm>
            <a:off x="142887" y="239704"/>
            <a:ext cx="8853488" cy="689239"/>
          </a:xfrm>
          <a:solidFill>
            <a:schemeClr val="bg1"/>
          </a:solidFill>
        </p:spPr>
        <p:txBody>
          <a:bodyPr lIns="452171" tIns="150723" rIns="452171" bIns="150723"/>
          <a:lstStyle>
            <a:lvl1pPr marL="0" indent="0">
              <a:spcBef>
                <a:spcPct val="0"/>
              </a:spcBef>
              <a:buFontTx/>
              <a:buNone/>
              <a:defRPr sz="1000"/>
            </a:lvl1pPr>
          </a:lstStyle>
          <a:p>
            <a:r>
              <a:rPr lang="en-GB"/>
              <a:t>Text</a:t>
            </a:r>
          </a:p>
        </p:txBody>
      </p:sp>
    </p:spTree>
    <p:extLst>
      <p:ext uri="{BB962C8B-B14F-4D97-AF65-F5344CB8AC3E}">
        <p14:creationId xmlns:p14="http://schemas.microsoft.com/office/powerpoint/2010/main" val="221255611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noChangeArrowheads="1"/>
          </p:cNvSpPr>
          <p:nvPr>
            <p:ph type="dt" sz="half" idx="10"/>
          </p:nvPr>
        </p:nvSpPr>
        <p:spPr>
          <a:xfrm>
            <a:off x="4572014"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3A6CA72B-FB78-4E34-A28B-5DB16D8C7B24}"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5" name="Rectangle 8"/>
          <p:cNvSpPr>
            <a:spLocks noGrp="1" noChangeArrowheads="1"/>
          </p:cNvSpPr>
          <p:nvPr>
            <p:ph type="sldNum" sz="quarter" idx="11"/>
          </p:nvPr>
        </p:nvSpPr>
        <p:spPr>
          <a:xfrm>
            <a:off x="3354391"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0F3FAB0E-C413-4812-9C9D-49260726C2D1}"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6" name="Rectangle 10"/>
          <p:cNvSpPr>
            <a:spLocks noGrp="1" noChangeArrowheads="1"/>
          </p:cNvSpPr>
          <p:nvPr>
            <p:ph type="ftr" sz="quarter" idx="12"/>
          </p:nvPr>
        </p:nvSpPr>
        <p:spPr>
          <a:xfrm>
            <a:off x="1627249"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29518474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a:lstStyle>
            <a:lvl1pPr algn="l">
              <a:defRPr/>
            </a:lvl1pPr>
          </a:lstStyle>
          <a:p>
            <a:r>
              <a:rPr lang="en-GB" smtClean="0"/>
              <a:t>Click to edit Master title style</a:t>
            </a:r>
            <a:endParaRPr lang="en-GB" dirty="0"/>
          </a:p>
        </p:txBody>
      </p:sp>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17A2FF5B-3210-C94F-94DF-B20E8A85618B}" type="slidenum">
              <a:rPr lang="en-GB" smtClean="0"/>
              <a:pPr/>
              <a:t>‹#›</a:t>
            </a:fld>
            <a:endParaRPr lang="en-GB"/>
          </a:p>
        </p:txBody>
      </p:sp>
      <p:sp>
        <p:nvSpPr>
          <p:cNvPr id="6" name="Content Placeholder 2"/>
          <p:cNvSpPr>
            <a:spLocks noGrp="1"/>
          </p:cNvSpPr>
          <p:nvPr>
            <p:ph idx="1"/>
          </p:nvPr>
        </p:nvSpPr>
        <p:spPr>
          <a:xfrm>
            <a:off x="360000" y="1791230"/>
            <a:ext cx="8336324" cy="3164946"/>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7" name="Text Placeholder 2"/>
          <p:cNvSpPr>
            <a:spLocks noGrp="1"/>
          </p:cNvSpPr>
          <p:nvPr>
            <p:ph type="body" idx="12"/>
          </p:nvPr>
        </p:nvSpPr>
        <p:spPr>
          <a:xfrm>
            <a:off x="363600" y="1216818"/>
            <a:ext cx="8332724" cy="533136"/>
          </a:xfrm>
        </p:spPr>
        <p:txBody>
          <a:bodyPr anchor="b">
            <a:normAutofit/>
          </a:bodyPr>
          <a:lstStyle>
            <a:lvl1pPr marL="0" indent="0">
              <a:buNone/>
              <a:defRPr sz="2200" b="1">
                <a:solidFill>
                  <a:srgbClr val="087FB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Tree>
    <p:extLst>
      <p:ext uri="{BB962C8B-B14F-4D97-AF65-F5344CB8AC3E}">
        <p14:creationId xmlns:p14="http://schemas.microsoft.com/office/powerpoint/2010/main" val="1533203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Section Header - Blu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7A2FF5B-3210-C94F-94DF-B20E8A85618B}" type="slidenum">
              <a:rPr lang="en-GB" smtClean="0"/>
              <a:pPr/>
              <a:t>‹#›</a:t>
            </a:fld>
            <a:endParaRPr lang="en-GB"/>
          </a:p>
        </p:txBody>
      </p:sp>
      <p:sp>
        <p:nvSpPr>
          <p:cNvPr id="7" name="Rectangle 6"/>
          <p:cNvSpPr/>
          <p:nvPr/>
        </p:nvSpPr>
        <p:spPr>
          <a:xfrm>
            <a:off x="0" y="0"/>
            <a:ext cx="9144001" cy="5714999"/>
          </a:xfrm>
          <a:prstGeom prst="rect">
            <a:avLst/>
          </a:prstGeom>
          <a:solidFill>
            <a:srgbClr val="1A27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Arial"/>
            </a:endParaRPr>
          </a:p>
        </p:txBody>
      </p:sp>
      <p:sp>
        <p:nvSpPr>
          <p:cNvPr id="11" name="Rectangle 10"/>
          <p:cNvSpPr/>
          <p:nvPr userDrawn="1"/>
        </p:nvSpPr>
        <p:spPr>
          <a:xfrm>
            <a:off x="455175" y="1905405"/>
            <a:ext cx="8241149" cy="98103"/>
          </a:xfrm>
          <a:prstGeom prst="rect">
            <a:avLst/>
          </a:prstGeom>
          <a:solidFill>
            <a:srgbClr val="087F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prstClr val="white"/>
                </a:solidFill>
                <a:latin typeface="Arial"/>
              </a:rPr>
              <a:t> </a:t>
            </a:r>
            <a:endParaRPr lang="en-US" dirty="0">
              <a:solidFill>
                <a:prstClr val="white"/>
              </a:solidFill>
              <a:latin typeface="Arial"/>
            </a:endParaRPr>
          </a:p>
        </p:txBody>
      </p:sp>
      <p:cxnSp>
        <p:nvCxnSpPr>
          <p:cNvPr id="12" name="Straight Connector 11"/>
          <p:cNvCxnSpPr/>
          <p:nvPr userDrawn="1"/>
        </p:nvCxnSpPr>
        <p:spPr>
          <a:xfrm>
            <a:off x="455176" y="2747434"/>
            <a:ext cx="8241149" cy="0"/>
          </a:xfrm>
          <a:prstGeom prst="line">
            <a:avLst/>
          </a:prstGeom>
          <a:ln w="9525" cap="flat" cmpd="sng" algn="ctr">
            <a:solidFill>
              <a:srgbClr val="087FB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4" name="Title 3"/>
          <p:cNvSpPr>
            <a:spLocks noGrp="1"/>
          </p:cNvSpPr>
          <p:nvPr>
            <p:ph type="title"/>
          </p:nvPr>
        </p:nvSpPr>
        <p:spPr>
          <a:xfrm>
            <a:off x="363600" y="2107629"/>
            <a:ext cx="8345488" cy="541329"/>
          </a:xfrm>
        </p:spPr>
        <p:txBody>
          <a:bodyPr vert="horz" lIns="91440" tIns="45720" rIns="91440" bIns="45720" rtlCol="0" anchor="ctr">
            <a:noAutofit/>
          </a:bodyPr>
          <a:lstStyle>
            <a:lvl1pPr algn="l">
              <a:defRPr lang="en-GB" sz="3000">
                <a:solidFill>
                  <a:srgbClr val="FFFFFF"/>
                </a:solidFill>
                <a:ea typeface="+mj-ea"/>
              </a:defRPr>
            </a:lvl1pPr>
          </a:lstStyle>
          <a:p>
            <a:pPr marL="0" lvl="0" algn="l"/>
            <a:r>
              <a:rPr lang="en-GB" smtClean="0"/>
              <a:t>Click to edit Master title style</a:t>
            </a:r>
            <a:endParaRPr lang="en-GB" dirty="0"/>
          </a:p>
        </p:txBody>
      </p:sp>
      <p:sp>
        <p:nvSpPr>
          <p:cNvPr id="15" name="Subtitle 2"/>
          <p:cNvSpPr>
            <a:spLocks noGrp="1"/>
          </p:cNvSpPr>
          <p:nvPr>
            <p:ph type="subTitle" idx="1"/>
          </p:nvPr>
        </p:nvSpPr>
        <p:spPr>
          <a:xfrm>
            <a:off x="363600" y="3361404"/>
            <a:ext cx="8345487" cy="449349"/>
          </a:xfrm>
        </p:spPr>
        <p:txBody>
          <a:bodyPr vert="horz" lIns="91440" tIns="45720" rIns="91440" bIns="45720" rtlCol="0">
            <a:noAutofit/>
          </a:bodyPr>
          <a:lstStyle>
            <a:lvl1pPr marL="342900" indent="-342900">
              <a:buNone/>
              <a:defRPr lang="en-GB" sz="2200">
                <a:solidFill>
                  <a:srgbClr val="FFFFFF"/>
                </a:solidFill>
              </a:defRPr>
            </a:lvl1pPr>
          </a:lstStyle>
          <a:p>
            <a:pPr marL="0" lvl="0" indent="0">
              <a:spcBef>
                <a:spcPct val="20000"/>
              </a:spcBef>
            </a:pPr>
            <a:r>
              <a:rPr lang="en-GB" smtClean="0"/>
              <a:t>Click to edit Master subtitle style</a:t>
            </a:r>
            <a:endParaRPr lang="en-GB" dirty="0"/>
          </a:p>
        </p:txBody>
      </p:sp>
      <p:pic>
        <p:nvPicPr>
          <p:cNvPr id="16"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35571" y="5216894"/>
            <a:ext cx="1393662" cy="284233"/>
          </a:xfrm>
          <a:prstGeom prst="rect">
            <a:avLst/>
          </a:prstGeom>
        </p:spPr>
      </p:pic>
    </p:spTree>
    <p:extLst>
      <p:ext uri="{BB962C8B-B14F-4D97-AF65-F5344CB8AC3E}">
        <p14:creationId xmlns:p14="http://schemas.microsoft.com/office/powerpoint/2010/main" val="26042664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Section Header - White">
    <p:spTree>
      <p:nvGrpSpPr>
        <p:cNvPr id="1" name=""/>
        <p:cNvGrpSpPr/>
        <p:nvPr/>
      </p:nvGrpSpPr>
      <p:grpSpPr>
        <a:xfrm>
          <a:off x="0" y="0"/>
          <a:ext cx="0" cy="0"/>
          <a:chOff x="0" y="0"/>
          <a:chExt cx="0" cy="0"/>
        </a:xfrm>
      </p:grpSpPr>
      <p:sp>
        <p:nvSpPr>
          <p:cNvPr id="11" name="Rectangle 10"/>
          <p:cNvSpPr/>
          <p:nvPr/>
        </p:nvSpPr>
        <p:spPr>
          <a:xfrm>
            <a:off x="455175" y="1905405"/>
            <a:ext cx="8241149" cy="98103"/>
          </a:xfrm>
          <a:prstGeom prst="rect">
            <a:avLst/>
          </a:prstGeom>
          <a:solidFill>
            <a:srgbClr val="087F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prstClr val="white"/>
                </a:solidFill>
                <a:latin typeface="Arial"/>
              </a:rPr>
              <a:t> </a:t>
            </a:r>
            <a:endParaRPr lang="en-US" dirty="0">
              <a:solidFill>
                <a:prstClr val="white"/>
              </a:solidFill>
              <a:latin typeface="Arial"/>
            </a:endParaRPr>
          </a:p>
        </p:txBody>
      </p:sp>
      <p:cxnSp>
        <p:nvCxnSpPr>
          <p:cNvPr id="12" name="Straight Connector 11"/>
          <p:cNvCxnSpPr/>
          <p:nvPr userDrawn="1"/>
        </p:nvCxnSpPr>
        <p:spPr>
          <a:xfrm>
            <a:off x="455176" y="2747434"/>
            <a:ext cx="8241149" cy="0"/>
          </a:xfrm>
          <a:prstGeom prst="line">
            <a:avLst/>
          </a:prstGeom>
          <a:ln w="9525" cap="flat" cmpd="sng" algn="ctr">
            <a:solidFill>
              <a:srgbClr val="087FB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0" y="1"/>
            <a:ext cx="9144000" cy="171906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prstClr val="black"/>
              </a:solidFill>
              <a:latin typeface="Arial"/>
            </a:endParaRPr>
          </a:p>
        </p:txBody>
      </p:sp>
      <p:sp>
        <p:nvSpPr>
          <p:cNvPr id="14" name="Rectangle 13"/>
          <p:cNvSpPr/>
          <p:nvPr/>
        </p:nvSpPr>
        <p:spPr>
          <a:xfrm>
            <a:off x="-1587" y="4694087"/>
            <a:ext cx="9144000" cy="447097"/>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prstClr val="black"/>
              </a:solidFill>
              <a:latin typeface="Arial"/>
            </a:endParaRPr>
          </a:p>
        </p:txBody>
      </p:sp>
      <p:sp>
        <p:nvSpPr>
          <p:cNvPr id="15" name="Title 3"/>
          <p:cNvSpPr>
            <a:spLocks noGrp="1"/>
          </p:cNvSpPr>
          <p:nvPr>
            <p:ph type="title"/>
          </p:nvPr>
        </p:nvSpPr>
        <p:spPr>
          <a:xfrm>
            <a:off x="350900" y="2111364"/>
            <a:ext cx="8342090" cy="541329"/>
          </a:xfrm>
        </p:spPr>
        <p:txBody>
          <a:bodyPr vert="horz" lIns="91440" tIns="45720" rIns="91440" bIns="45720" rtlCol="0" anchor="ctr">
            <a:noAutofit/>
          </a:bodyPr>
          <a:lstStyle>
            <a:lvl1pPr algn="l">
              <a:defRPr lang="en-GB" sz="3000">
                <a:solidFill>
                  <a:srgbClr val="087FB9"/>
                </a:solidFill>
                <a:ea typeface="+mj-ea"/>
              </a:defRPr>
            </a:lvl1pPr>
          </a:lstStyle>
          <a:p>
            <a:pPr marL="0" lvl="0" algn="l"/>
            <a:r>
              <a:rPr lang="en-GB" smtClean="0"/>
              <a:t>Click to edit Master title style</a:t>
            </a:r>
            <a:endParaRPr lang="en-GB" dirty="0"/>
          </a:p>
        </p:txBody>
      </p:sp>
      <p:sp>
        <p:nvSpPr>
          <p:cNvPr id="16" name="Subtitle 2"/>
          <p:cNvSpPr>
            <a:spLocks noGrp="1"/>
          </p:cNvSpPr>
          <p:nvPr>
            <p:ph type="subTitle" idx="1"/>
          </p:nvPr>
        </p:nvSpPr>
        <p:spPr>
          <a:xfrm>
            <a:off x="363600" y="3365486"/>
            <a:ext cx="8342091" cy="449349"/>
          </a:xfrm>
        </p:spPr>
        <p:txBody>
          <a:bodyPr vert="horz" lIns="91440" tIns="45720" rIns="91440" bIns="45720" rtlCol="0">
            <a:noAutofit/>
          </a:bodyPr>
          <a:lstStyle>
            <a:lvl1pPr marL="342900" indent="-342900">
              <a:buNone/>
              <a:defRPr lang="en-GB" sz="2200">
                <a:solidFill>
                  <a:srgbClr val="087FB9"/>
                </a:solidFill>
              </a:defRPr>
            </a:lvl1pPr>
          </a:lstStyle>
          <a:p>
            <a:pPr marL="0" lvl="0" indent="0">
              <a:spcBef>
                <a:spcPct val="20000"/>
              </a:spcBef>
            </a:pPr>
            <a:r>
              <a:rPr lang="en-GB" smtClean="0"/>
              <a:t>Click to edit Master subtitle style</a:t>
            </a:r>
            <a:endParaRPr lang="en-GB" dirty="0"/>
          </a:p>
        </p:txBody>
      </p:sp>
      <p:sp>
        <p:nvSpPr>
          <p:cNvPr id="10" name="Rectangle 9"/>
          <p:cNvSpPr/>
          <p:nvPr userDrawn="1"/>
        </p:nvSpPr>
        <p:spPr>
          <a:xfrm>
            <a:off x="0" y="1"/>
            <a:ext cx="9144000" cy="171906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prstClr val="black"/>
              </a:solidFill>
              <a:latin typeface="Arial"/>
            </a:endParaRPr>
          </a:p>
        </p:txBody>
      </p:sp>
      <p:sp>
        <p:nvSpPr>
          <p:cNvPr id="17" name="Rectangle 16"/>
          <p:cNvSpPr/>
          <p:nvPr userDrawn="1"/>
        </p:nvSpPr>
        <p:spPr>
          <a:xfrm>
            <a:off x="-1587" y="4694087"/>
            <a:ext cx="9144000" cy="447097"/>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prstClr val="black"/>
              </a:solidFill>
              <a:latin typeface="Arial"/>
            </a:endParaRPr>
          </a:p>
        </p:txBody>
      </p:sp>
    </p:spTree>
    <p:extLst>
      <p:ext uri="{BB962C8B-B14F-4D97-AF65-F5344CB8AC3E}">
        <p14:creationId xmlns:p14="http://schemas.microsoft.com/office/powerpoint/2010/main" val="191941647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00" y="542647"/>
            <a:ext cx="8335900" cy="541329"/>
          </a:xfrm>
        </p:spPr>
        <p:txBody>
          <a:bodyPr/>
          <a:lstStyle>
            <a:lvl1pPr algn="l">
              <a:defRPr/>
            </a:lvl1pPr>
          </a:lstStyle>
          <a:p>
            <a:r>
              <a:rPr lang="en-GB" smtClean="0"/>
              <a:t>Click to edit Master title style</a:t>
            </a:r>
            <a:endParaRPr lang="en-GB" dirty="0"/>
          </a:p>
        </p:txBody>
      </p:sp>
      <p:sp>
        <p:nvSpPr>
          <p:cNvPr id="3" name="Content Placeholder 2"/>
          <p:cNvSpPr>
            <a:spLocks noGrp="1"/>
          </p:cNvSpPr>
          <p:nvPr>
            <p:ph sz="half" idx="1"/>
          </p:nvPr>
        </p:nvSpPr>
        <p:spPr>
          <a:xfrm>
            <a:off x="360000" y="1322931"/>
            <a:ext cx="4038600" cy="3633244"/>
          </a:xfrm>
        </p:spPr>
        <p:txBody>
          <a:bodyPr>
            <a:normAutofit/>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4" name="Content Placeholder 3"/>
          <p:cNvSpPr>
            <a:spLocks noGrp="1"/>
          </p:cNvSpPr>
          <p:nvPr>
            <p:ph sz="half" idx="2"/>
          </p:nvPr>
        </p:nvSpPr>
        <p:spPr>
          <a:xfrm>
            <a:off x="4570413" y="1322930"/>
            <a:ext cx="4125912" cy="3628483"/>
          </a:xfrm>
        </p:spPr>
        <p:txBody>
          <a:bodyPr>
            <a:normAutofit/>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2FF5B-3210-C94F-94DF-B20E8A85618B}" type="slidenum">
              <a:rPr lang="en-GB" smtClean="0"/>
              <a:pPr/>
              <a:t>‹#›</a:t>
            </a:fld>
            <a:endParaRPr lang="en-GB"/>
          </a:p>
        </p:txBody>
      </p:sp>
    </p:spTree>
    <p:extLst>
      <p:ext uri="{BB962C8B-B14F-4D97-AF65-F5344CB8AC3E}">
        <p14:creationId xmlns:p14="http://schemas.microsoft.com/office/powerpoint/2010/main" val="390286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01" y="542647"/>
            <a:ext cx="8335900" cy="541329"/>
          </a:xfrm>
        </p:spPr>
        <p:txBody>
          <a:bodyPr/>
          <a:lstStyle>
            <a:lvl1pPr algn="l">
              <a:defRPr/>
            </a:lvl1pPr>
          </a:lstStyle>
          <a:p>
            <a:r>
              <a:rPr lang="en-GB" smtClean="0"/>
              <a:t>Click to edit Master title style</a:t>
            </a:r>
            <a:endParaRPr lang="en-GB" dirty="0"/>
          </a:p>
        </p:txBody>
      </p:sp>
      <p:sp>
        <p:nvSpPr>
          <p:cNvPr id="3" name="Content Placeholder 2"/>
          <p:cNvSpPr>
            <a:spLocks noGrp="1"/>
          </p:cNvSpPr>
          <p:nvPr>
            <p:ph sz="half" idx="1"/>
          </p:nvPr>
        </p:nvSpPr>
        <p:spPr>
          <a:xfrm>
            <a:off x="360949" y="3195054"/>
            <a:ext cx="4038600" cy="1761122"/>
          </a:xfrm>
        </p:spPr>
        <p:txBody>
          <a:bodyPr>
            <a:normAutofit/>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p:txBody>
      </p:sp>
      <p:sp>
        <p:nvSpPr>
          <p:cNvPr id="4" name="Content Placeholder 3"/>
          <p:cNvSpPr>
            <a:spLocks noGrp="1"/>
          </p:cNvSpPr>
          <p:nvPr>
            <p:ph sz="half" idx="2"/>
          </p:nvPr>
        </p:nvSpPr>
        <p:spPr>
          <a:xfrm>
            <a:off x="4570413" y="1322931"/>
            <a:ext cx="4125912" cy="3633244"/>
          </a:xfrm>
        </p:spPr>
        <p:txBody>
          <a:bodyPr>
            <a:normAutofit/>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7A2FF5B-3210-C94F-94DF-B20E8A85618B}" type="slidenum">
              <a:rPr lang="en-GB" smtClean="0"/>
              <a:pPr/>
              <a:t>‹#›</a:t>
            </a:fld>
            <a:endParaRPr lang="en-GB"/>
          </a:p>
        </p:txBody>
      </p:sp>
      <p:sp>
        <p:nvSpPr>
          <p:cNvPr id="8" name="Content Placeholder 2"/>
          <p:cNvSpPr>
            <a:spLocks noGrp="1"/>
          </p:cNvSpPr>
          <p:nvPr>
            <p:ph sz="half" idx="13"/>
          </p:nvPr>
        </p:nvSpPr>
        <p:spPr>
          <a:xfrm>
            <a:off x="360000" y="1322930"/>
            <a:ext cx="4038600" cy="1765175"/>
          </a:xfrm>
        </p:spPr>
        <p:txBody>
          <a:bodyPr>
            <a:normAutofit/>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397484787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3600" y="1218936"/>
            <a:ext cx="4035427" cy="533136"/>
          </a:xfrm>
        </p:spPr>
        <p:txBody>
          <a:bodyPr anchor="b">
            <a:noAutofit/>
          </a:bodyPr>
          <a:lstStyle>
            <a:lvl1pPr marL="0" indent="0">
              <a:buNone/>
              <a:defRPr sz="2200" b="1">
                <a:solidFill>
                  <a:srgbClr val="087FB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60000" y="1812396"/>
            <a:ext cx="4034718" cy="3139017"/>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5" name="Text Placeholder 4"/>
          <p:cNvSpPr>
            <a:spLocks noGrp="1"/>
          </p:cNvSpPr>
          <p:nvPr>
            <p:ph type="body" sz="quarter" idx="3"/>
          </p:nvPr>
        </p:nvSpPr>
        <p:spPr>
          <a:xfrm>
            <a:off x="4570413" y="1218936"/>
            <a:ext cx="4125912" cy="533136"/>
          </a:xfrm>
        </p:spPr>
        <p:txBody>
          <a:bodyPr anchor="b">
            <a:noAutofit/>
          </a:bodyPr>
          <a:lstStyle>
            <a:lvl1pPr marL="0" indent="0">
              <a:buNone/>
              <a:defRPr sz="2200" b="1">
                <a:solidFill>
                  <a:srgbClr val="087FB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570413" y="1812396"/>
            <a:ext cx="4125912" cy="3143779"/>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a:xfrm>
            <a:off x="369609" y="5226361"/>
            <a:ext cx="2133600" cy="304271"/>
          </a:xfrm>
        </p:spPr>
        <p:txBody>
          <a:bodyPr/>
          <a:lstStyle/>
          <a:p>
            <a:fld id="{17A2FF5B-3210-C94F-94DF-B20E8A85618B}" type="slidenum">
              <a:rPr lang="en-GB" smtClean="0"/>
              <a:pPr/>
              <a:t>‹#›</a:t>
            </a:fld>
            <a:endParaRPr lang="en-GB"/>
          </a:p>
        </p:txBody>
      </p:sp>
      <p:sp>
        <p:nvSpPr>
          <p:cNvPr id="10" name="Title 1"/>
          <p:cNvSpPr>
            <a:spLocks noGrp="1"/>
          </p:cNvSpPr>
          <p:nvPr>
            <p:ph type="title"/>
          </p:nvPr>
        </p:nvSpPr>
        <p:spPr>
          <a:xfrm>
            <a:off x="350901" y="542647"/>
            <a:ext cx="8335900" cy="541329"/>
          </a:xfrm>
        </p:spPr>
        <p:txBody>
          <a:bodyPr/>
          <a:lstStyle>
            <a:lvl1pPr algn="l">
              <a:defRPr/>
            </a:lvl1pPr>
          </a:lstStyle>
          <a:p>
            <a:r>
              <a:rPr lang="en-GB" smtClean="0"/>
              <a:t>Click to edit Master title style</a:t>
            </a:r>
            <a:endParaRPr lang="en-GB" dirty="0"/>
          </a:p>
        </p:txBody>
      </p:sp>
    </p:spTree>
    <p:extLst>
      <p:ext uri="{BB962C8B-B14F-4D97-AF65-F5344CB8AC3E}">
        <p14:creationId xmlns:p14="http://schemas.microsoft.com/office/powerpoint/2010/main" val="28633423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50900" y="542647"/>
            <a:ext cx="8335900" cy="541329"/>
          </a:xfrm>
        </p:spPr>
        <p:txBody>
          <a:bodyPr/>
          <a:lstStyle>
            <a:lvl1pPr algn="l">
              <a:defRPr/>
            </a:lvl1pPr>
          </a:lstStyle>
          <a:p>
            <a:r>
              <a:rPr lang="en-GB" smtClean="0"/>
              <a:t>Click to edit Master title style</a:t>
            </a:r>
            <a:endParaRPr lang="en-GB" dirty="0"/>
          </a:p>
        </p:txBody>
      </p:sp>
      <p:sp>
        <p:nvSpPr>
          <p:cNvPr id="4" name="Footer Placeholder 3"/>
          <p:cNvSpPr>
            <a:spLocks noGrp="1"/>
          </p:cNvSpPr>
          <p:nvPr>
            <p:ph type="ftr" sz="quarter" idx="11"/>
          </p:nvPr>
        </p:nvSpPr>
        <p:spPr>
          <a:xfrm>
            <a:off x="3122613" y="5226361"/>
            <a:ext cx="2895600" cy="304271"/>
          </a:xfrm>
        </p:spPr>
        <p:txBody>
          <a:bodyPr/>
          <a:lstStyle>
            <a:lvl1pPr>
              <a:defRPr sz="1000"/>
            </a:lvl1pPr>
          </a:lstStyle>
          <a:p>
            <a:endParaRPr lang="en-GB"/>
          </a:p>
        </p:txBody>
      </p:sp>
      <p:sp>
        <p:nvSpPr>
          <p:cNvPr id="5" name="Slide Number Placeholder 4"/>
          <p:cNvSpPr>
            <a:spLocks noGrp="1"/>
          </p:cNvSpPr>
          <p:nvPr>
            <p:ph type="sldNum" sz="quarter" idx="12"/>
          </p:nvPr>
        </p:nvSpPr>
        <p:spPr>
          <a:xfrm>
            <a:off x="370299" y="5226361"/>
            <a:ext cx="2133600" cy="304271"/>
          </a:xfrm>
        </p:spPr>
        <p:txBody>
          <a:bodyPr/>
          <a:lstStyle>
            <a:lvl1pPr>
              <a:defRPr sz="1000"/>
            </a:lvl1pPr>
          </a:lstStyle>
          <a:p>
            <a:fld id="{17A2FF5B-3210-C94F-94DF-B20E8A85618B}" type="slidenum">
              <a:rPr lang="en-GB" smtClean="0"/>
              <a:pPr/>
              <a:t>‹#›</a:t>
            </a:fld>
            <a:endParaRPr lang="en-GB"/>
          </a:p>
        </p:txBody>
      </p:sp>
    </p:spTree>
    <p:extLst>
      <p:ext uri="{BB962C8B-B14F-4D97-AF65-F5344CB8AC3E}">
        <p14:creationId xmlns:p14="http://schemas.microsoft.com/office/powerpoint/2010/main" val="32643016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 No Line">
    <p:spTree>
      <p:nvGrpSpPr>
        <p:cNvPr id="1" name=""/>
        <p:cNvGrpSpPr/>
        <p:nvPr/>
      </p:nvGrpSpPr>
      <p:grpSpPr>
        <a:xfrm>
          <a:off x="0" y="0"/>
          <a:ext cx="0" cy="0"/>
          <a:chOff x="0" y="0"/>
          <a:chExt cx="0" cy="0"/>
        </a:xfrm>
      </p:grpSpPr>
      <p:sp>
        <p:nvSpPr>
          <p:cNvPr id="2" name="Title 1"/>
          <p:cNvSpPr>
            <a:spLocks noGrp="1"/>
          </p:cNvSpPr>
          <p:nvPr>
            <p:ph type="title"/>
          </p:nvPr>
        </p:nvSpPr>
        <p:spPr>
          <a:xfrm>
            <a:off x="350900" y="542647"/>
            <a:ext cx="8335900" cy="541329"/>
          </a:xfrm>
        </p:spPr>
        <p:txBody>
          <a:bodyPr/>
          <a:lstStyle>
            <a:lvl1pPr algn="l">
              <a:defRPr/>
            </a:lvl1pPr>
          </a:lstStyle>
          <a:p>
            <a:r>
              <a:rPr lang="en-GB" smtClean="0"/>
              <a:t>Click to edit Master title style</a:t>
            </a:r>
            <a:endParaRPr lang="en-GB" dirty="0"/>
          </a:p>
        </p:txBody>
      </p:sp>
      <p:sp>
        <p:nvSpPr>
          <p:cNvPr id="4" name="Footer Placeholder 3"/>
          <p:cNvSpPr>
            <a:spLocks noGrp="1"/>
          </p:cNvSpPr>
          <p:nvPr>
            <p:ph type="ftr" sz="quarter" idx="11"/>
          </p:nvPr>
        </p:nvSpPr>
        <p:spPr>
          <a:xfrm>
            <a:off x="3122613" y="5226361"/>
            <a:ext cx="2895600" cy="304271"/>
          </a:xfrm>
        </p:spPr>
        <p:txBody>
          <a:bodyPr/>
          <a:lstStyle>
            <a:lvl1pPr>
              <a:defRPr sz="1000"/>
            </a:lvl1pPr>
          </a:lstStyle>
          <a:p>
            <a:endParaRPr lang="en-GB"/>
          </a:p>
        </p:txBody>
      </p:sp>
      <p:sp>
        <p:nvSpPr>
          <p:cNvPr id="5" name="Slide Number Placeholder 4"/>
          <p:cNvSpPr>
            <a:spLocks noGrp="1"/>
          </p:cNvSpPr>
          <p:nvPr>
            <p:ph type="sldNum" sz="quarter" idx="12"/>
          </p:nvPr>
        </p:nvSpPr>
        <p:spPr>
          <a:xfrm>
            <a:off x="370299" y="5226361"/>
            <a:ext cx="2133600" cy="304271"/>
          </a:xfrm>
        </p:spPr>
        <p:txBody>
          <a:bodyPr/>
          <a:lstStyle>
            <a:lvl1pPr>
              <a:defRPr sz="1000"/>
            </a:lvl1pPr>
          </a:lstStyle>
          <a:p>
            <a:fld id="{17A2FF5B-3210-C94F-94DF-B20E8A85618B}" type="slidenum">
              <a:rPr lang="en-GB" smtClean="0"/>
              <a:pPr/>
              <a:t>‹#›</a:t>
            </a:fld>
            <a:endParaRPr lang="en-GB"/>
          </a:p>
        </p:txBody>
      </p:sp>
      <p:sp>
        <p:nvSpPr>
          <p:cNvPr id="6" name="Rectangle 5"/>
          <p:cNvSpPr/>
          <p:nvPr userDrawn="1"/>
        </p:nvSpPr>
        <p:spPr>
          <a:xfrm>
            <a:off x="0" y="4297363"/>
            <a:ext cx="9144000" cy="86024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prstClr val="black"/>
              </a:solidFill>
              <a:latin typeface="Arial"/>
            </a:endParaRPr>
          </a:p>
        </p:txBody>
      </p:sp>
    </p:spTree>
    <p:extLst>
      <p:ext uri="{BB962C8B-B14F-4D97-AF65-F5344CB8AC3E}">
        <p14:creationId xmlns:p14="http://schemas.microsoft.com/office/powerpoint/2010/main" val="37082066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With Layout">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7A2FF5B-3210-C94F-94DF-B20E8A85618B}" type="slidenum">
              <a:rPr lang="en-GB" smtClean="0"/>
              <a:pPr/>
              <a:t>‹#›</a:t>
            </a:fld>
            <a:endParaRPr lang="en-GB"/>
          </a:p>
        </p:txBody>
      </p:sp>
    </p:spTree>
    <p:extLst>
      <p:ext uri="{BB962C8B-B14F-4D97-AF65-F5344CB8AC3E}">
        <p14:creationId xmlns:p14="http://schemas.microsoft.com/office/powerpoint/2010/main" val="28270246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Logo and Lin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17A2FF5B-3210-C94F-94DF-B20E8A85618B}" type="slidenum">
              <a:rPr lang="en-GB" smtClean="0"/>
              <a:pPr/>
              <a:t>‹#›</a:t>
            </a:fld>
            <a:endParaRPr lang="en-GB"/>
          </a:p>
        </p:txBody>
      </p:sp>
      <p:sp>
        <p:nvSpPr>
          <p:cNvPr id="5" name="Rectangle 4"/>
          <p:cNvSpPr/>
          <p:nvPr userDrawn="1"/>
        </p:nvSpPr>
        <p:spPr>
          <a:xfrm>
            <a:off x="0" y="0"/>
            <a:ext cx="9144000" cy="1515613"/>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prstClr val="black"/>
              </a:solidFill>
              <a:latin typeface="Arial"/>
            </a:endParaRPr>
          </a:p>
        </p:txBody>
      </p:sp>
    </p:spTree>
    <p:extLst>
      <p:ext uri="{BB962C8B-B14F-4D97-AF65-F5344CB8AC3E}">
        <p14:creationId xmlns:p14="http://schemas.microsoft.com/office/powerpoint/2010/main" val="330917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7492" y="239701"/>
            <a:ext cx="1997075" cy="46474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4678" y="239701"/>
            <a:ext cx="5840413" cy="46474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noChangeArrowheads="1"/>
          </p:cNvSpPr>
          <p:nvPr>
            <p:ph type="dt" sz="half" idx="10"/>
          </p:nvPr>
        </p:nvSpPr>
        <p:spPr>
          <a:xfrm>
            <a:off x="4572014"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7F17D48F-F712-4B8D-906A-8DA41F6AED58}"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5" name="Rectangle 8"/>
          <p:cNvSpPr>
            <a:spLocks noGrp="1" noChangeArrowheads="1"/>
          </p:cNvSpPr>
          <p:nvPr>
            <p:ph type="sldNum" sz="quarter" idx="11"/>
          </p:nvPr>
        </p:nvSpPr>
        <p:spPr>
          <a:xfrm>
            <a:off x="3354391"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3A3B07F5-7CC1-4699-A692-C6BE8126E387}"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6" name="Rectangle 10"/>
          <p:cNvSpPr>
            <a:spLocks noGrp="1" noChangeArrowheads="1"/>
          </p:cNvSpPr>
          <p:nvPr>
            <p:ph type="ftr" sz="quarter" idx="12"/>
          </p:nvPr>
        </p:nvSpPr>
        <p:spPr>
          <a:xfrm>
            <a:off x="1627249"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6938220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Blank Without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92439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Logo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17A2FF5B-3210-C94F-94DF-B20E8A85618B}" type="slidenum">
              <a:rPr lang="en-GB" smtClean="0"/>
              <a:pPr/>
              <a:t>‹#›</a:t>
            </a:fld>
            <a:endParaRPr lang="en-GB"/>
          </a:p>
        </p:txBody>
      </p:sp>
      <p:sp>
        <p:nvSpPr>
          <p:cNvPr id="5" name="Rectangle 4"/>
          <p:cNvSpPr/>
          <p:nvPr/>
        </p:nvSpPr>
        <p:spPr>
          <a:xfrm>
            <a:off x="0" y="0"/>
            <a:ext cx="9144000" cy="5157611"/>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prstClr val="black"/>
              </a:solidFill>
              <a:latin typeface="Arial"/>
            </a:endParaRPr>
          </a:p>
        </p:txBody>
      </p:sp>
    </p:spTree>
    <p:extLst>
      <p:ext uri="{BB962C8B-B14F-4D97-AF65-F5344CB8AC3E}">
        <p14:creationId xmlns:p14="http://schemas.microsoft.com/office/powerpoint/2010/main" val="27957954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366775" y="1352356"/>
            <a:ext cx="3008313" cy="36038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2FF5B-3210-C94F-94DF-B20E8A85618B}" type="slidenum">
              <a:rPr lang="en-GB" smtClean="0"/>
              <a:pPr/>
              <a:t>‹#›</a:t>
            </a:fld>
            <a:endParaRPr lang="en-GB"/>
          </a:p>
        </p:txBody>
      </p:sp>
      <p:sp>
        <p:nvSpPr>
          <p:cNvPr id="8" name="Title 1"/>
          <p:cNvSpPr>
            <a:spLocks noGrp="1"/>
          </p:cNvSpPr>
          <p:nvPr>
            <p:ph type="title"/>
          </p:nvPr>
        </p:nvSpPr>
        <p:spPr>
          <a:xfrm>
            <a:off x="350102" y="542647"/>
            <a:ext cx="8335900" cy="541329"/>
          </a:xfrm>
        </p:spPr>
        <p:txBody>
          <a:bodyPr/>
          <a:lstStyle>
            <a:lvl1pPr algn="l">
              <a:defRPr/>
            </a:lvl1pPr>
          </a:lstStyle>
          <a:p>
            <a:r>
              <a:rPr lang="en-GB" smtClean="0"/>
              <a:t>Click to edit Master title style</a:t>
            </a:r>
            <a:endParaRPr lang="en-GB" dirty="0"/>
          </a:p>
        </p:txBody>
      </p:sp>
      <p:sp>
        <p:nvSpPr>
          <p:cNvPr id="9" name="Content Placeholder 2"/>
          <p:cNvSpPr>
            <a:spLocks noGrp="1"/>
          </p:cNvSpPr>
          <p:nvPr>
            <p:ph idx="13"/>
          </p:nvPr>
        </p:nvSpPr>
        <p:spPr>
          <a:xfrm>
            <a:off x="3575050" y="1324292"/>
            <a:ext cx="5121276" cy="3630884"/>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extLst>
      <p:ext uri="{BB962C8B-B14F-4D97-AF65-F5344CB8AC3E}">
        <p14:creationId xmlns:p14="http://schemas.microsoft.com/office/powerpoint/2010/main" val="1951485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834433" y="1446212"/>
            <a:ext cx="5486400" cy="32314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GB" dirty="0"/>
          </a:p>
        </p:txBody>
      </p:sp>
      <p:sp>
        <p:nvSpPr>
          <p:cNvPr id="4" name="Text Placeholder 3"/>
          <p:cNvSpPr>
            <a:spLocks noGrp="1"/>
          </p:cNvSpPr>
          <p:nvPr>
            <p:ph type="body" sz="half" idx="2"/>
          </p:nvPr>
        </p:nvSpPr>
        <p:spPr>
          <a:xfrm>
            <a:off x="1736019" y="4677614"/>
            <a:ext cx="5571244" cy="409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2FF5B-3210-C94F-94DF-B20E8A85618B}" type="slidenum">
              <a:rPr lang="en-GB" smtClean="0"/>
              <a:pPr/>
              <a:t>‹#›</a:t>
            </a:fld>
            <a:endParaRPr lang="en-GB"/>
          </a:p>
        </p:txBody>
      </p:sp>
      <p:sp>
        <p:nvSpPr>
          <p:cNvPr id="8" name="Title 1"/>
          <p:cNvSpPr>
            <a:spLocks noGrp="1"/>
          </p:cNvSpPr>
          <p:nvPr>
            <p:ph type="title"/>
          </p:nvPr>
        </p:nvSpPr>
        <p:spPr>
          <a:xfrm>
            <a:off x="350900" y="542647"/>
            <a:ext cx="8343718" cy="541329"/>
          </a:xfrm>
        </p:spPr>
        <p:txBody>
          <a:bodyPr/>
          <a:lstStyle>
            <a:lvl1pPr algn="l">
              <a:defRPr/>
            </a:lvl1pPr>
          </a:lstStyle>
          <a:p>
            <a:r>
              <a:rPr lang="en-GB" smtClean="0"/>
              <a:t>Click to edit Master title style</a:t>
            </a:r>
            <a:endParaRPr lang="en-GB" dirty="0"/>
          </a:p>
        </p:txBody>
      </p:sp>
    </p:spTree>
    <p:extLst>
      <p:ext uri="{BB962C8B-B14F-4D97-AF65-F5344CB8AC3E}">
        <p14:creationId xmlns:p14="http://schemas.microsoft.com/office/powerpoint/2010/main" val="104570489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Title Slide - Green">
    <p:bg>
      <p:bgPr>
        <a:solidFill>
          <a:srgbClr val="1A2732"/>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85806" y="581759"/>
            <a:ext cx="8010525" cy="541329"/>
          </a:xfrm>
        </p:spPr>
        <p:txBody>
          <a:bodyPr vert="horz" lIns="91440" tIns="45720" rIns="91440" bIns="45720" rtlCol="0" anchor="ctr">
            <a:noAutofit/>
          </a:bodyPr>
          <a:lstStyle>
            <a:lvl1pPr algn="l">
              <a:defRPr lang="en-GB" sz="3000">
                <a:solidFill>
                  <a:srgbClr val="FFFFFF"/>
                </a:solidFill>
                <a:ea typeface="+mj-ea"/>
              </a:defRPr>
            </a:lvl1pPr>
          </a:lstStyle>
          <a:p>
            <a:pPr marL="0" lvl="0" algn="l"/>
            <a:r>
              <a:rPr lang="en-GB" smtClean="0"/>
              <a:t>Click to edit Master title style</a:t>
            </a:r>
            <a:endParaRPr lang="en-GB" dirty="0"/>
          </a:p>
        </p:txBody>
      </p:sp>
      <p:sp>
        <p:nvSpPr>
          <p:cNvPr id="19" name="Subtitle 2"/>
          <p:cNvSpPr>
            <a:spLocks noGrp="1"/>
          </p:cNvSpPr>
          <p:nvPr>
            <p:ph type="subTitle" idx="1"/>
          </p:nvPr>
        </p:nvSpPr>
        <p:spPr>
          <a:xfrm>
            <a:off x="685805" y="1165405"/>
            <a:ext cx="8010525" cy="449349"/>
          </a:xfrm>
        </p:spPr>
        <p:txBody>
          <a:bodyPr vert="horz" lIns="91440" tIns="45720" rIns="91440" bIns="45720" rtlCol="0">
            <a:noAutofit/>
          </a:bodyPr>
          <a:lstStyle>
            <a:lvl1pPr marL="342900" indent="-342900">
              <a:buNone/>
              <a:defRPr lang="en-GB" sz="2200">
                <a:solidFill>
                  <a:srgbClr val="FFFFFF"/>
                </a:solidFill>
              </a:defRPr>
            </a:lvl1pPr>
          </a:lstStyle>
          <a:p>
            <a:pPr marL="0" lvl="0" indent="0">
              <a:spcBef>
                <a:spcPct val="20000"/>
              </a:spcBef>
            </a:pPr>
            <a:r>
              <a:rPr lang="en-GB" smtClean="0"/>
              <a:t>Click to edit Master subtitle style</a:t>
            </a:r>
            <a:endParaRPr lang="en-GB" dirty="0"/>
          </a:p>
        </p:txBody>
      </p:sp>
      <p:sp>
        <p:nvSpPr>
          <p:cNvPr id="24" name="Text Placeholder 23"/>
          <p:cNvSpPr>
            <a:spLocks noGrp="1"/>
          </p:cNvSpPr>
          <p:nvPr>
            <p:ph type="body" sz="quarter" idx="11" hasCustomPrompt="1"/>
          </p:nvPr>
        </p:nvSpPr>
        <p:spPr>
          <a:xfrm>
            <a:off x="695326" y="182563"/>
            <a:ext cx="3700462" cy="266498"/>
          </a:xfrm>
        </p:spPr>
        <p:txBody>
          <a:bodyPr>
            <a:noAutofit/>
          </a:bodyPr>
          <a:lstStyle>
            <a:lvl1pPr marL="0" indent="0">
              <a:buNone/>
              <a:defRPr sz="1200">
                <a:solidFill>
                  <a:schemeClr val="bg1"/>
                </a:solidFill>
              </a:defRPr>
            </a:lvl1pPr>
            <a:lvl2pPr marL="360362"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smtClean="0"/>
              <a:t>Click to enter date</a:t>
            </a:r>
          </a:p>
        </p:txBody>
      </p:sp>
      <p:grpSp>
        <p:nvGrpSpPr>
          <p:cNvPr id="5" name="Group 4"/>
          <p:cNvGrpSpPr/>
          <p:nvPr userDrawn="1"/>
        </p:nvGrpSpPr>
        <p:grpSpPr>
          <a:xfrm>
            <a:off x="0" y="2032315"/>
            <a:ext cx="9144000" cy="1647384"/>
            <a:chOff x="1" y="2032315"/>
            <a:chExt cx="8983654" cy="1647384"/>
          </a:xfrm>
        </p:grpSpPr>
        <p:sp>
          <p:nvSpPr>
            <p:cNvPr id="7" name="Rectangle 6"/>
            <p:cNvSpPr/>
            <p:nvPr userDrawn="1"/>
          </p:nvSpPr>
          <p:spPr>
            <a:xfrm>
              <a:off x="1" y="2032315"/>
              <a:ext cx="6319751" cy="216140"/>
            </a:xfrm>
            <a:prstGeom prst="rect">
              <a:avLst/>
            </a:prstGeom>
            <a:solidFill>
              <a:srgbClr val="4C5B67"/>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8" name="Rectangle 7"/>
            <p:cNvSpPr/>
            <p:nvPr userDrawn="1"/>
          </p:nvSpPr>
          <p:spPr>
            <a:xfrm>
              <a:off x="1" y="2318563"/>
              <a:ext cx="8983654"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9" name="Rectangle 8"/>
            <p:cNvSpPr/>
            <p:nvPr userDrawn="1"/>
          </p:nvSpPr>
          <p:spPr>
            <a:xfrm>
              <a:off x="2" y="2604812"/>
              <a:ext cx="8983653" cy="216141"/>
            </a:xfrm>
            <a:prstGeom prst="rect">
              <a:avLst/>
            </a:prstGeom>
            <a:solidFill>
              <a:srgbClr val="6EB93C"/>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10" name="Rectangle 9"/>
            <p:cNvSpPr/>
            <p:nvPr userDrawn="1"/>
          </p:nvSpPr>
          <p:spPr>
            <a:xfrm>
              <a:off x="3" y="2891061"/>
              <a:ext cx="7331370" cy="216141"/>
            </a:xfrm>
            <a:prstGeom prst="rect">
              <a:avLst/>
            </a:prstGeom>
            <a:solidFill>
              <a:srgbClr val="5C6C79"/>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11" name="Rectangle 10"/>
            <p:cNvSpPr/>
            <p:nvPr userDrawn="1"/>
          </p:nvSpPr>
          <p:spPr>
            <a:xfrm>
              <a:off x="4" y="3177310"/>
              <a:ext cx="5685893"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12" name="Rectangle 11"/>
            <p:cNvSpPr/>
            <p:nvPr userDrawn="1"/>
          </p:nvSpPr>
          <p:spPr>
            <a:xfrm>
              <a:off x="6" y="3463558"/>
              <a:ext cx="3596596" cy="216141"/>
            </a:xfrm>
            <a:prstGeom prst="rect">
              <a:avLst/>
            </a:prstGeom>
            <a:solidFill>
              <a:srgbClr val="34424C"/>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gr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4297" y="5216894"/>
            <a:ext cx="1484936" cy="302848"/>
          </a:xfrm>
          <a:prstGeom prst="rect">
            <a:avLst/>
          </a:prstGeom>
        </p:spPr>
      </p:pic>
    </p:spTree>
    <p:extLst>
      <p:ext uri="{BB962C8B-B14F-4D97-AF65-F5344CB8AC3E}">
        <p14:creationId xmlns:p14="http://schemas.microsoft.com/office/powerpoint/2010/main" val="24041820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Title Slide - Red">
    <p:bg>
      <p:bgPr>
        <a:solidFill>
          <a:srgbClr val="1A2732"/>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85806" y="581759"/>
            <a:ext cx="8010525" cy="541329"/>
          </a:xfrm>
        </p:spPr>
        <p:txBody>
          <a:bodyPr vert="horz" lIns="91440" tIns="45720" rIns="91440" bIns="45720" rtlCol="0" anchor="ctr">
            <a:noAutofit/>
          </a:bodyPr>
          <a:lstStyle>
            <a:lvl1pPr algn="l">
              <a:defRPr lang="en-GB" sz="3000">
                <a:solidFill>
                  <a:srgbClr val="FFFFFF"/>
                </a:solidFill>
                <a:ea typeface="+mj-ea"/>
              </a:defRPr>
            </a:lvl1pPr>
          </a:lstStyle>
          <a:p>
            <a:pPr marL="0" lvl="0" algn="l"/>
            <a:r>
              <a:rPr lang="en-GB" smtClean="0"/>
              <a:t>Click to edit Master title style</a:t>
            </a:r>
            <a:endParaRPr lang="en-GB" dirty="0"/>
          </a:p>
        </p:txBody>
      </p:sp>
      <p:sp>
        <p:nvSpPr>
          <p:cNvPr id="19" name="Subtitle 2"/>
          <p:cNvSpPr>
            <a:spLocks noGrp="1"/>
          </p:cNvSpPr>
          <p:nvPr>
            <p:ph type="subTitle" idx="1"/>
          </p:nvPr>
        </p:nvSpPr>
        <p:spPr>
          <a:xfrm>
            <a:off x="685805" y="1165405"/>
            <a:ext cx="8010525" cy="449349"/>
          </a:xfrm>
        </p:spPr>
        <p:txBody>
          <a:bodyPr vert="horz" lIns="91440" tIns="45720" rIns="91440" bIns="45720" rtlCol="0">
            <a:noAutofit/>
          </a:bodyPr>
          <a:lstStyle>
            <a:lvl1pPr marL="342900" indent="-342900">
              <a:buNone/>
              <a:defRPr lang="en-GB" sz="2200">
                <a:solidFill>
                  <a:srgbClr val="FFFFFF"/>
                </a:solidFill>
              </a:defRPr>
            </a:lvl1pPr>
          </a:lstStyle>
          <a:p>
            <a:pPr marL="0" lvl="0" indent="0">
              <a:spcBef>
                <a:spcPct val="20000"/>
              </a:spcBef>
            </a:pPr>
            <a:r>
              <a:rPr lang="en-GB" smtClean="0"/>
              <a:t>Click to edit Master subtitle style</a:t>
            </a:r>
            <a:endParaRPr lang="en-GB" dirty="0"/>
          </a:p>
        </p:txBody>
      </p:sp>
      <p:sp>
        <p:nvSpPr>
          <p:cNvPr id="24" name="Text Placeholder 23"/>
          <p:cNvSpPr>
            <a:spLocks noGrp="1"/>
          </p:cNvSpPr>
          <p:nvPr>
            <p:ph type="body" sz="quarter" idx="11" hasCustomPrompt="1"/>
          </p:nvPr>
        </p:nvSpPr>
        <p:spPr>
          <a:xfrm>
            <a:off x="695326" y="182563"/>
            <a:ext cx="3700462" cy="266498"/>
          </a:xfrm>
        </p:spPr>
        <p:txBody>
          <a:bodyPr>
            <a:noAutofit/>
          </a:bodyPr>
          <a:lstStyle>
            <a:lvl1pPr marL="0" indent="0">
              <a:buNone/>
              <a:defRPr sz="1200">
                <a:solidFill>
                  <a:schemeClr val="bg1"/>
                </a:solidFill>
              </a:defRPr>
            </a:lvl1pPr>
            <a:lvl2pPr marL="360362" indent="0">
              <a:buNone/>
              <a:defRPr sz="1000">
                <a:solidFill>
                  <a:schemeClr val="bg1"/>
                </a:solidFill>
              </a:defRPr>
            </a:lvl2pPr>
            <a:lvl3pPr marL="914400" indent="0">
              <a:buNone/>
              <a:defRPr sz="100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en-US" dirty="0" smtClean="0"/>
              <a:t>Click to enter date</a:t>
            </a:r>
          </a:p>
        </p:txBody>
      </p:sp>
      <p:grpSp>
        <p:nvGrpSpPr>
          <p:cNvPr id="5" name="Group 4"/>
          <p:cNvGrpSpPr/>
          <p:nvPr userDrawn="1"/>
        </p:nvGrpSpPr>
        <p:grpSpPr>
          <a:xfrm>
            <a:off x="0" y="2032315"/>
            <a:ext cx="9144000" cy="1647384"/>
            <a:chOff x="0" y="2032315"/>
            <a:chExt cx="8898420" cy="1647384"/>
          </a:xfrm>
        </p:grpSpPr>
        <p:sp>
          <p:nvSpPr>
            <p:cNvPr id="8" name="Rectangle 7"/>
            <p:cNvSpPr/>
            <p:nvPr userDrawn="1"/>
          </p:nvSpPr>
          <p:spPr>
            <a:xfrm>
              <a:off x="0" y="2032315"/>
              <a:ext cx="6259791" cy="216140"/>
            </a:xfrm>
            <a:prstGeom prst="rect">
              <a:avLst/>
            </a:prstGeom>
            <a:solidFill>
              <a:srgbClr val="4C5B67"/>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9" name="Rectangle 8"/>
            <p:cNvSpPr/>
            <p:nvPr userDrawn="1"/>
          </p:nvSpPr>
          <p:spPr>
            <a:xfrm>
              <a:off x="0" y="2318563"/>
              <a:ext cx="8898420" cy="216141"/>
            </a:xfrm>
            <a:prstGeom prst="rect">
              <a:avLst/>
            </a:prstGeom>
            <a:solidFill>
              <a:srgbClr val="E83434"/>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10" name="Rectangle 9"/>
            <p:cNvSpPr/>
            <p:nvPr userDrawn="1"/>
          </p:nvSpPr>
          <p:spPr>
            <a:xfrm>
              <a:off x="1" y="2604812"/>
              <a:ext cx="8898419"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11" name="Rectangle 10"/>
            <p:cNvSpPr/>
            <p:nvPr userDrawn="1"/>
          </p:nvSpPr>
          <p:spPr>
            <a:xfrm>
              <a:off x="2" y="2891061"/>
              <a:ext cx="7261812" cy="216141"/>
            </a:xfrm>
            <a:prstGeom prst="rect">
              <a:avLst/>
            </a:prstGeom>
            <a:solidFill>
              <a:srgbClr val="5C6C79"/>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12" name="Rectangle 11"/>
            <p:cNvSpPr/>
            <p:nvPr userDrawn="1"/>
          </p:nvSpPr>
          <p:spPr>
            <a:xfrm>
              <a:off x="3" y="3177310"/>
              <a:ext cx="5631947"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sp>
          <p:nvSpPr>
            <p:cNvPr id="13" name="Rectangle 12"/>
            <p:cNvSpPr/>
            <p:nvPr userDrawn="1"/>
          </p:nvSpPr>
          <p:spPr>
            <a:xfrm>
              <a:off x="5" y="3463558"/>
              <a:ext cx="3562473" cy="216141"/>
            </a:xfrm>
            <a:prstGeom prst="rect">
              <a:avLst/>
            </a:prstGeom>
            <a:solidFill>
              <a:srgbClr val="34424C"/>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pPr>
              <a:endParaRPr lang="en-GB" sz="1400" cap="all" dirty="0" smtClean="0">
                <a:solidFill>
                  <a:prstClr val="white"/>
                </a:solidFill>
                <a:latin typeface="Arial"/>
                <a:cs typeface="Arial"/>
              </a:endParaRPr>
            </a:p>
          </p:txBody>
        </p:sp>
      </p:grpSp>
      <p:pic>
        <p:nvPicPr>
          <p:cNvPr id="14" name="Picture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4297" y="5216894"/>
            <a:ext cx="1484936" cy="302848"/>
          </a:xfrm>
          <a:prstGeom prst="rect">
            <a:avLst/>
          </a:prstGeom>
        </p:spPr>
      </p:pic>
    </p:spTree>
    <p:extLst>
      <p:ext uri="{BB962C8B-B14F-4D97-AF65-F5344CB8AC3E}">
        <p14:creationId xmlns:p14="http://schemas.microsoft.com/office/powerpoint/2010/main" val="215655342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6" name="Content Placeholder 5"/>
          <p:cNvSpPr>
            <a:spLocks noGrp="1"/>
          </p:cNvSpPr>
          <p:nvPr>
            <p:ph sz="quarter" idx="12"/>
          </p:nvPr>
        </p:nvSpPr>
        <p:spPr>
          <a:xfrm>
            <a:off x="577851" y="1241072"/>
            <a:ext cx="8113713" cy="3720042"/>
          </a:xfr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Placeholder 1"/>
          <p:cNvSpPr>
            <a:spLocks noGrp="1"/>
          </p:cNvSpPr>
          <p:nvPr>
            <p:ph type="title"/>
          </p:nvPr>
        </p:nvSpPr>
        <p:spPr bwMode="black">
          <a:xfrm>
            <a:off x="576072" y="152400"/>
            <a:ext cx="8119872" cy="609600"/>
          </a:xfrm>
          <a:prstGeom prst="rect">
            <a:avLst/>
          </a:prstGeom>
        </p:spPr>
        <p:txBody>
          <a:bodyPr rtlCol="0">
            <a:noAutofit/>
          </a:bodyPr>
          <a:lstStyle/>
          <a:p>
            <a:r>
              <a:rPr lang="en-US" smtClean="0"/>
              <a:t>Click to edit Master title style</a:t>
            </a:r>
            <a:endParaRPr lang="en-US" dirty="0"/>
          </a:p>
        </p:txBody>
      </p:sp>
      <p:sp>
        <p:nvSpPr>
          <p:cNvPr id="14" name="Text Placeholder 13"/>
          <p:cNvSpPr>
            <a:spLocks noGrp="1"/>
          </p:cNvSpPr>
          <p:nvPr>
            <p:ph type="body" sz="quarter" idx="13"/>
          </p:nvPr>
        </p:nvSpPr>
        <p:spPr>
          <a:xfrm>
            <a:off x="577851" y="5052060"/>
            <a:ext cx="8113713" cy="171133"/>
          </a:xfrm>
        </p:spPr>
        <p:txBody>
          <a:bodyPr>
            <a:noAutofit/>
          </a:bodyPr>
          <a:lstStyle>
            <a:lvl1pPr marL="0" indent="0">
              <a:lnSpc>
                <a:spcPct val="100000"/>
              </a:lnSpc>
              <a:buNone/>
              <a:defRPr sz="1100"/>
            </a:lvl1pPr>
            <a:lvl2pPr marL="165100" indent="-165100">
              <a:lnSpc>
                <a:spcPct val="100000"/>
              </a:lnSpc>
              <a:spcBef>
                <a:spcPts val="0"/>
              </a:spcBef>
              <a:defRPr sz="1100"/>
            </a:lvl2pPr>
            <a:lvl3pPr>
              <a:lnSpc>
                <a:spcPct val="100000"/>
              </a:lnSpc>
              <a:buNone/>
              <a:defRPr sz="1100"/>
            </a:lvl3pPr>
            <a:lvl4pPr>
              <a:lnSpc>
                <a:spcPct val="100000"/>
              </a:lnSpc>
              <a:defRPr sz="1100"/>
            </a:lvl4pPr>
            <a:lvl5pPr>
              <a:lnSpc>
                <a:spcPct val="100000"/>
              </a:lnSpc>
              <a:defRPr sz="1100"/>
            </a:lvl5pPr>
          </a:lstStyle>
          <a:p>
            <a:pPr lvl="0"/>
            <a:r>
              <a:rPr lang="en-US" smtClean="0"/>
              <a:t>Click to edit Master text styles</a:t>
            </a:r>
          </a:p>
          <a:p>
            <a:pPr lvl="1"/>
            <a:r>
              <a:rPr lang="en-US" smtClean="0"/>
              <a:t>Second level</a:t>
            </a:r>
          </a:p>
        </p:txBody>
      </p:sp>
      <p:sp>
        <p:nvSpPr>
          <p:cNvPr id="5" name="Slide Number Placeholder 5"/>
          <p:cNvSpPr>
            <a:spLocks noGrp="1"/>
          </p:cNvSpPr>
          <p:nvPr>
            <p:ph type="sldNum" sz="quarter" idx="14"/>
          </p:nvPr>
        </p:nvSpPr>
        <p:spPr>
          <a:xfrm>
            <a:off x="469900" y="5393532"/>
            <a:ext cx="382588" cy="304271"/>
          </a:xfrm>
          <a:prstGeom prst="rect">
            <a:avLst/>
          </a:prstGeom>
        </p:spPr>
        <p:txBody>
          <a:bodyPr/>
          <a:lstStyle>
            <a:lvl1pPr>
              <a:defRPr/>
            </a:lvl1pPr>
          </a:lstStyle>
          <a:p>
            <a:pPr>
              <a:defRPr/>
            </a:pPr>
            <a:fld id="{75CB3CCA-EB59-46B6-B1F3-2D5C1CD9D2AD}" type="slidenum">
              <a:rPr lang="en-US"/>
              <a:pPr>
                <a:defRPr/>
              </a:pPr>
              <a:t>‹#›</a:t>
            </a:fld>
            <a:endParaRPr lang="en-US"/>
          </a:p>
        </p:txBody>
      </p:sp>
      <p:sp>
        <p:nvSpPr>
          <p:cNvPr id="7" name="Footer Placeholder 4"/>
          <p:cNvSpPr>
            <a:spLocks noGrp="1"/>
          </p:cNvSpPr>
          <p:nvPr>
            <p:ph type="ftr" sz="quarter" idx="15"/>
          </p:nvPr>
        </p:nvSpPr>
        <p:spPr>
          <a:xfrm>
            <a:off x="850900" y="5393532"/>
            <a:ext cx="6923088" cy="304271"/>
          </a:xfrm>
          <a:prstGeom prst="rect">
            <a:avLst/>
          </a:prstGeom>
        </p:spPr>
        <p:txBody>
          <a:bodyPr/>
          <a:lstStyle>
            <a:lvl1pPr>
              <a:defRPr/>
            </a:lvl1pPr>
          </a:lstStyle>
          <a:p>
            <a:pPr>
              <a:defRPr/>
            </a:pPr>
            <a:r>
              <a:rPr lang="en-US" smtClean="0"/>
              <a:t>Grooming vs Scrubbing</a:t>
            </a:r>
            <a:endParaRPr lang="en-US"/>
          </a:p>
        </p:txBody>
      </p:sp>
    </p:spTree>
    <p:extLst>
      <p:ext uri="{BB962C8B-B14F-4D97-AF65-F5344CB8AC3E}">
        <p14:creationId xmlns:p14="http://schemas.microsoft.com/office/powerpoint/2010/main" val="1737082553"/>
      </p:ext>
    </p:extLst>
  </p:cSld>
  <p:clrMapOvr>
    <a:masterClrMapping/>
  </p:clrMapOvr>
  <p:transition xmlns:p14="http://schemas.microsoft.com/office/powerpoint/2010/mai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5296959"/>
            <a:ext cx="2133600" cy="304271"/>
          </a:xfrm>
          <a:prstGeom prst="rect">
            <a:avLst/>
          </a:prstGeom>
        </p:spPr>
        <p:txBody>
          <a:bodyPr/>
          <a:lstStyle/>
          <a:p>
            <a:fld id="{3294FB95-7C55-0247-889A-47EB58283432}"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63663864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7848600" cy="6985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43000" y="1524000"/>
            <a:ext cx="33147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10100" y="1524000"/>
            <a:ext cx="3314700" cy="3619500"/>
          </a:xfrm>
        </p:spPr>
        <p:txBody>
          <a:bodyPr/>
          <a:lstStyle/>
          <a:p>
            <a:pPr lvl="0"/>
            <a:r>
              <a:rPr lang="en-US" noProof="0" smtClean="0"/>
              <a:t>Click icon to add chart</a:t>
            </a:r>
          </a:p>
        </p:txBody>
      </p:sp>
      <p:sp>
        <p:nvSpPr>
          <p:cNvPr id="5" name="Rectangle 29"/>
          <p:cNvSpPr>
            <a:spLocks noGrp="1" noChangeArrowheads="1"/>
          </p:cNvSpPr>
          <p:nvPr>
            <p:ph type="dt" sz="quarter" idx="10"/>
          </p:nvPr>
        </p:nvSpPr>
        <p:spPr>
          <a:xfrm>
            <a:off x="457200" y="5296961"/>
            <a:ext cx="2133600" cy="304271"/>
          </a:xfrm>
          <a:prstGeom prst="rect">
            <a:avLst/>
          </a:prstGeom>
          <a:ln/>
        </p:spPr>
        <p:txBody>
          <a:bodyPr/>
          <a:lstStyle>
            <a:lvl1pPr>
              <a:defRPr/>
            </a:lvl1pPr>
          </a:lstStyle>
          <a:p>
            <a:pPr>
              <a:defRPr/>
            </a:pPr>
            <a:endParaRPr lang="en-US">
              <a:solidFill>
                <a:prstClr val="black"/>
              </a:solidFill>
              <a:latin typeface="Arial"/>
            </a:endParaRPr>
          </a:p>
        </p:txBody>
      </p:sp>
      <p:sp>
        <p:nvSpPr>
          <p:cNvPr id="6" name="Rectangle 30"/>
          <p:cNvSpPr>
            <a:spLocks noGrp="1" noChangeArrowheads="1"/>
          </p:cNvSpPr>
          <p:nvPr>
            <p:ph type="sldNum" sz="quarter" idx="11"/>
          </p:nvPr>
        </p:nvSpPr>
        <p:spPr>
          <a:ln/>
        </p:spPr>
        <p:txBody>
          <a:bodyPr/>
          <a:lstStyle>
            <a:lvl1pPr>
              <a:defRPr/>
            </a:lvl1pPr>
          </a:lstStyle>
          <a:p>
            <a:fld id="{EBD0988F-B852-7344-AEE6-04E6DE058772}" type="slidenum">
              <a:rPr lang="en-US"/>
              <a:pPr/>
              <a:t>‹#›</a:t>
            </a:fld>
            <a:endParaRPr lang="en-US"/>
          </a:p>
        </p:txBody>
      </p:sp>
      <p:sp>
        <p:nvSpPr>
          <p:cNvPr id="7" name="Rectangle 31"/>
          <p:cNvSpPr>
            <a:spLocks noGrp="1" noChangeArrowheads="1"/>
          </p:cNvSpPr>
          <p:nvPr>
            <p:ph type="ftr" sz="quarter" idx="12"/>
          </p:nvPr>
        </p:nvSpPr>
        <p:spPr>
          <a:ln/>
        </p:spPr>
        <p:txBody>
          <a:bodyPr/>
          <a:lstStyle>
            <a:lvl1pPr>
              <a:defRPr/>
            </a:lvl1pPr>
          </a:lstStyle>
          <a:p>
            <a:pPr>
              <a:defRPr/>
            </a:pPr>
            <a:r>
              <a:rPr lang="en-US"/>
              <a:t>Agile Team Foundation Workshop</a:t>
            </a:r>
          </a:p>
        </p:txBody>
      </p:sp>
    </p:spTree>
    <p:extLst>
      <p:ext uri="{BB962C8B-B14F-4D97-AF65-F5344CB8AC3E}">
        <p14:creationId xmlns:p14="http://schemas.microsoft.com/office/powerpoint/2010/main" val="144448175"/>
      </p:ext>
    </p:extLst>
  </p:cSld>
  <p:clrMapOvr>
    <a:masterClrMapping/>
  </p:clrMapOvr>
  <p:transition xmlns:p14="http://schemas.microsoft.com/office/powerpoint/2010/main"/>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ED: Custom Layout">
    <p:spTree>
      <p:nvGrpSpPr>
        <p:cNvPr id="1" name=""/>
        <p:cNvGrpSpPr/>
        <p:nvPr/>
      </p:nvGrpSpPr>
      <p:grpSpPr>
        <a:xfrm>
          <a:off x="0" y="0"/>
          <a:ext cx="0" cy="0"/>
          <a:chOff x="0" y="0"/>
          <a:chExt cx="0" cy="0"/>
        </a:xfrm>
      </p:grpSpPr>
      <p:sp>
        <p:nvSpPr>
          <p:cNvPr id="4" name="Text Placeholder 12"/>
          <p:cNvSpPr>
            <a:spLocks noGrp="1"/>
          </p:cNvSpPr>
          <p:nvPr>
            <p:ph type="body" sz="quarter" idx="16" hasCustomPrompt="1"/>
          </p:nvPr>
        </p:nvSpPr>
        <p:spPr>
          <a:xfrm>
            <a:off x="330200" y="434340"/>
            <a:ext cx="8497888" cy="395552"/>
          </a:xfrm>
          <a:prstGeom prst="rect">
            <a:avLst/>
          </a:prstGeom>
        </p:spPr>
        <p:txBody>
          <a:bodyPr lIns="0" rIns="0"/>
          <a:lstStyle>
            <a:lvl1pPr marL="0" indent="0">
              <a:buFontTx/>
              <a:buNone/>
              <a:defRPr sz="2400" b="0">
                <a:solidFill>
                  <a:schemeClr val="bg1"/>
                </a:solidFill>
                <a:latin typeface="Calibri" pitchFamily="34" charset="0"/>
              </a:defRPr>
            </a:lvl1pPr>
            <a:lvl2pPr marL="457200" indent="-228600">
              <a:spcBef>
                <a:spcPts val="72"/>
              </a:spcBef>
              <a:buFont typeface="Verdana" pitchFamily="34" charset="0"/>
              <a:buChar char="&gt;"/>
              <a:defRPr sz="1600" baseline="0">
                <a:solidFill>
                  <a:srgbClr val="0064AF"/>
                </a:solidFill>
              </a:defRPr>
            </a:lvl2pPr>
            <a:lvl3pPr marL="800100" indent="-228600">
              <a:buFont typeface="Arial" pitchFamily="34" charset="0"/>
              <a:buNone/>
              <a:defRPr sz="1400" baseline="0">
                <a:solidFill>
                  <a:srgbClr val="111111"/>
                </a:solidFill>
              </a:defRPr>
            </a:lvl3pPr>
            <a:lvl4pPr marL="1143000" indent="-228600">
              <a:buFont typeface="Verdana" pitchFamily="34" charset="0"/>
              <a:buChar char="–"/>
              <a:defRPr sz="1200"/>
            </a:lvl4pPr>
            <a:lvl5pPr marL="1485900" indent="-228600">
              <a:buFont typeface="Wingdings" pitchFamily="2" charset="2"/>
              <a:buChar char="§"/>
              <a:defRPr sz="1200"/>
            </a:lvl5pPr>
          </a:lstStyle>
          <a:p>
            <a:pPr lvl="0"/>
            <a:r>
              <a:rPr lang="en-US" dirty="0" smtClean="0"/>
              <a:t>Subtitle (24pt)</a:t>
            </a:r>
          </a:p>
        </p:txBody>
      </p:sp>
      <p:sp>
        <p:nvSpPr>
          <p:cNvPr id="5" name="Title 12"/>
          <p:cNvSpPr>
            <a:spLocks noGrp="1"/>
          </p:cNvSpPr>
          <p:nvPr>
            <p:ph type="title"/>
          </p:nvPr>
        </p:nvSpPr>
        <p:spPr>
          <a:xfrm>
            <a:off x="329184" y="152400"/>
            <a:ext cx="8504238" cy="323165"/>
          </a:xfrm>
          <a:prstGeom prst="rect">
            <a:avLst/>
          </a:prstGeom>
        </p:spPr>
        <p:txBody>
          <a:bodyPr/>
          <a:lstStyle>
            <a:lvl1pPr>
              <a:defRPr sz="2800">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500575832"/>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7"/>
            <a:ext cx="7772400" cy="1225021"/>
          </a:xfrm>
        </p:spPr>
        <p:txBody>
          <a:bodyPr/>
          <a:lstStyle/>
          <a:p>
            <a:r>
              <a:rPr lang="en-GB"/>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891558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ED: Full Text">
    <p:spTree>
      <p:nvGrpSpPr>
        <p:cNvPr id="1" name=""/>
        <p:cNvGrpSpPr/>
        <p:nvPr/>
      </p:nvGrpSpPr>
      <p:grpSpPr>
        <a:xfrm>
          <a:off x="0" y="0"/>
          <a:ext cx="0" cy="0"/>
          <a:chOff x="0" y="0"/>
          <a:chExt cx="0" cy="0"/>
        </a:xfrm>
      </p:grpSpPr>
      <p:sp>
        <p:nvSpPr>
          <p:cNvPr id="6" name="Text Placeholder 12"/>
          <p:cNvSpPr>
            <a:spLocks noGrp="1"/>
          </p:cNvSpPr>
          <p:nvPr>
            <p:ph type="body" sz="quarter" idx="16" hasCustomPrompt="1"/>
          </p:nvPr>
        </p:nvSpPr>
        <p:spPr>
          <a:xfrm>
            <a:off x="330200" y="434340"/>
            <a:ext cx="8497888" cy="395552"/>
          </a:xfrm>
          <a:prstGeom prst="rect">
            <a:avLst/>
          </a:prstGeom>
        </p:spPr>
        <p:txBody>
          <a:bodyPr lIns="0" rIns="0"/>
          <a:lstStyle>
            <a:lvl1pPr marL="0" indent="0">
              <a:buFontTx/>
              <a:buNone/>
              <a:defRPr sz="2400" b="0">
                <a:solidFill>
                  <a:schemeClr val="bg1"/>
                </a:solidFill>
                <a:latin typeface="Calibri" pitchFamily="34" charset="0"/>
              </a:defRPr>
            </a:lvl1pPr>
            <a:lvl2pPr marL="457200" indent="-228600">
              <a:spcBef>
                <a:spcPts val="72"/>
              </a:spcBef>
              <a:buFont typeface="Verdana" pitchFamily="34" charset="0"/>
              <a:buChar char="&gt;"/>
              <a:defRPr sz="1600" baseline="0">
                <a:solidFill>
                  <a:srgbClr val="0064AF"/>
                </a:solidFill>
              </a:defRPr>
            </a:lvl2pPr>
            <a:lvl3pPr marL="800100" indent="-228600">
              <a:buFont typeface="Arial" pitchFamily="34" charset="0"/>
              <a:buNone/>
              <a:defRPr sz="1400" baseline="0">
                <a:solidFill>
                  <a:srgbClr val="111111"/>
                </a:solidFill>
              </a:defRPr>
            </a:lvl3pPr>
            <a:lvl4pPr marL="1143000" indent="-228600">
              <a:buFont typeface="Verdana" pitchFamily="34" charset="0"/>
              <a:buChar char="–"/>
              <a:defRPr sz="1200"/>
            </a:lvl4pPr>
            <a:lvl5pPr marL="1485900" indent="-228600">
              <a:buFont typeface="Wingdings" pitchFamily="2" charset="2"/>
              <a:buChar char="§"/>
              <a:defRPr sz="1200"/>
            </a:lvl5pPr>
          </a:lstStyle>
          <a:p>
            <a:pPr lvl="0"/>
            <a:r>
              <a:rPr lang="en-US" dirty="0" smtClean="0"/>
              <a:t>Subtitle (24pt)</a:t>
            </a:r>
          </a:p>
        </p:txBody>
      </p:sp>
      <p:sp>
        <p:nvSpPr>
          <p:cNvPr id="7" name="Title 12"/>
          <p:cNvSpPr>
            <a:spLocks noGrp="1"/>
          </p:cNvSpPr>
          <p:nvPr>
            <p:ph type="title"/>
          </p:nvPr>
        </p:nvSpPr>
        <p:spPr>
          <a:xfrm>
            <a:off x="329184" y="152400"/>
            <a:ext cx="8504238" cy="323165"/>
          </a:xfrm>
          <a:prstGeom prst="rect">
            <a:avLst/>
          </a:prstGeom>
        </p:spPr>
        <p:txBody>
          <a:bodyPr/>
          <a:lstStyle>
            <a:lvl1pPr>
              <a:defRPr sz="2800">
                <a:solidFill>
                  <a:schemeClr val="bg1"/>
                </a:solidFill>
              </a:defRPr>
            </a:lvl1pPr>
          </a:lstStyle>
          <a:p>
            <a:r>
              <a:rPr lang="en-US" smtClean="0"/>
              <a:t>Click to edit Master title style</a:t>
            </a:r>
            <a:endParaRPr lang="en-US" dirty="0"/>
          </a:p>
        </p:txBody>
      </p:sp>
      <p:sp>
        <p:nvSpPr>
          <p:cNvPr id="10" name="Text Placeholder 12"/>
          <p:cNvSpPr>
            <a:spLocks noGrp="1"/>
          </p:cNvSpPr>
          <p:nvPr>
            <p:ph type="body" sz="quarter" idx="18"/>
          </p:nvPr>
        </p:nvSpPr>
        <p:spPr>
          <a:xfrm>
            <a:off x="330200" y="1219200"/>
            <a:ext cx="8193315" cy="3851728"/>
          </a:xfrm>
          <a:prstGeom prst="rect">
            <a:avLst/>
          </a:prstGeom>
        </p:spPr>
        <p:txBody>
          <a:bodyPr lIns="0">
            <a:normAutofit/>
          </a:bodyPr>
          <a:lstStyle>
            <a:lvl1pPr marL="0" indent="0">
              <a:lnSpc>
                <a:spcPct val="100000"/>
              </a:lnSpc>
              <a:buFont typeface="CA Sans" pitchFamily="2" charset="0"/>
              <a:buNone/>
              <a:defRPr sz="1800" b="1">
                <a:solidFill>
                  <a:srgbClr val="E98300"/>
                </a:solidFill>
                <a:latin typeface="Calibri" pitchFamily="34" charset="0"/>
              </a:defRPr>
            </a:lvl1pPr>
            <a:lvl2pPr marL="457200" indent="-228600">
              <a:lnSpc>
                <a:spcPct val="100000"/>
              </a:lnSpc>
              <a:spcBef>
                <a:spcPts val="72"/>
              </a:spcBef>
              <a:buFont typeface="CA Sans" pitchFamily="2" charset="0"/>
              <a:buChar char="–"/>
              <a:defRPr sz="1800" baseline="0">
                <a:solidFill>
                  <a:schemeClr val="tx1"/>
                </a:solidFill>
                <a:latin typeface="Calibri" pitchFamily="34" charset="0"/>
              </a:defRPr>
            </a:lvl2pPr>
            <a:lvl3pPr marL="800100" indent="-228600">
              <a:lnSpc>
                <a:spcPct val="100000"/>
              </a:lnSpc>
              <a:buFont typeface="Arial" pitchFamily="34" charset="0"/>
              <a:buChar char="•"/>
              <a:defRPr sz="1800" baseline="0">
                <a:solidFill>
                  <a:schemeClr val="tx1"/>
                </a:solidFill>
                <a:latin typeface="Calibri" pitchFamily="34" charset="0"/>
              </a:defRPr>
            </a:lvl3pPr>
            <a:lvl4pPr marL="1143000" indent="-228600">
              <a:lnSpc>
                <a:spcPct val="100000"/>
              </a:lnSpc>
              <a:buFont typeface="Verdana" pitchFamily="34" charset="0"/>
              <a:buChar char="–"/>
              <a:defRPr sz="1400">
                <a:solidFill>
                  <a:schemeClr val="tx1"/>
                </a:solidFill>
                <a:latin typeface="Calibri" pitchFamily="34" charset="0"/>
              </a:defRPr>
            </a:lvl4pPr>
            <a:lvl5pPr marL="1485900" indent="-228600">
              <a:lnSpc>
                <a:spcPct val="100000"/>
              </a:lnSpc>
              <a:buFont typeface="Wingdings" pitchFamily="2" charset="2"/>
              <a:buChar char="§"/>
              <a:defRPr sz="1400">
                <a:solidFill>
                  <a:schemeClr val="tx1"/>
                </a:solidFill>
                <a:latin typeface="Calibri" pitchFamily="34"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140296643"/>
      </p:ext>
    </p:extLst>
  </p:cSld>
  <p:clrMapOvr>
    <a:masterClrMapping/>
  </p:clrMapOvr>
  <p:transition xmlns:p14="http://schemas.microsoft.com/office/powerpoint/2010/mai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5296959"/>
            <a:ext cx="2133600" cy="304271"/>
          </a:xfrm>
          <a:prstGeom prst="rect">
            <a:avLst/>
          </a:prstGeom>
        </p:spPr>
        <p:txBody>
          <a:bodyPr/>
          <a:lstStyle/>
          <a:p>
            <a:fld id="{3294FB95-7C55-0247-889A-47EB58283432}" type="datetimeFigureOut">
              <a:rPr lang="en-US" smtClean="0">
                <a:solidFill>
                  <a:prstClr val="black">
                    <a:tint val="75000"/>
                  </a:prstClr>
                </a:solidFill>
                <a:latin typeface="Arial"/>
              </a:rPr>
              <a:pPr/>
              <a:t>5/3/17</a:t>
            </a:fld>
            <a:endParaRPr lang="en-GB">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latin typeface="Arial"/>
              </a:rPr>
              <a:pPr/>
              <a:t>‹#›</a:t>
            </a:fld>
            <a:endParaRPr lang="en-GB">
              <a:solidFill>
                <a:prstClr val="black">
                  <a:tint val="75000"/>
                </a:prstClr>
              </a:solidFill>
              <a:latin typeface="Arial"/>
            </a:endParaRPr>
          </a:p>
        </p:txBody>
      </p:sp>
    </p:spTree>
    <p:extLst>
      <p:ext uri="{BB962C8B-B14F-4D97-AF65-F5344CB8AC3E}">
        <p14:creationId xmlns:p14="http://schemas.microsoft.com/office/powerpoint/2010/main" val="384682451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61"/>
            <a:ext cx="7772400" cy="1225021"/>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095" indent="0" algn="ctr">
              <a:buNone/>
              <a:defRPr>
                <a:solidFill>
                  <a:schemeClr val="tx1">
                    <a:tint val="75000"/>
                  </a:schemeClr>
                </a:solidFill>
              </a:defRPr>
            </a:lvl2pPr>
            <a:lvl3pPr marL="914190" indent="0" algn="ctr">
              <a:buNone/>
              <a:defRPr>
                <a:solidFill>
                  <a:schemeClr val="tx1">
                    <a:tint val="75000"/>
                  </a:schemeClr>
                </a:solidFill>
              </a:defRPr>
            </a:lvl3pPr>
            <a:lvl4pPr marL="1371286" indent="0" algn="ctr">
              <a:buNone/>
              <a:defRPr>
                <a:solidFill>
                  <a:schemeClr val="tx1">
                    <a:tint val="75000"/>
                  </a:schemeClr>
                </a:solidFill>
              </a:defRPr>
            </a:lvl4pPr>
            <a:lvl5pPr marL="1828380" indent="0" algn="ctr">
              <a:buNone/>
              <a:defRPr>
                <a:solidFill>
                  <a:schemeClr val="tx1">
                    <a:tint val="75000"/>
                  </a:schemeClr>
                </a:solidFill>
              </a:defRPr>
            </a:lvl5pPr>
            <a:lvl6pPr marL="2285476" indent="0" algn="ctr">
              <a:buNone/>
              <a:defRPr>
                <a:solidFill>
                  <a:schemeClr val="tx1">
                    <a:tint val="75000"/>
                  </a:schemeClr>
                </a:solidFill>
              </a:defRPr>
            </a:lvl6pPr>
            <a:lvl7pPr marL="2742570" indent="0" algn="ctr">
              <a:buNone/>
              <a:defRPr>
                <a:solidFill>
                  <a:schemeClr val="tx1">
                    <a:tint val="75000"/>
                  </a:schemeClr>
                </a:solidFill>
              </a:defRPr>
            </a:lvl7pPr>
            <a:lvl8pPr marL="3199667" indent="0" algn="ctr">
              <a:buNone/>
              <a:defRPr>
                <a:solidFill>
                  <a:schemeClr val="tx1">
                    <a:tint val="75000"/>
                  </a:schemeClr>
                </a:solidFill>
              </a:defRPr>
            </a:lvl8pPr>
            <a:lvl9pPr marL="3656761"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22267147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367838282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20"/>
            <a:ext cx="7772400" cy="1135063"/>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095" indent="0">
              <a:buNone/>
              <a:defRPr sz="1800">
                <a:solidFill>
                  <a:schemeClr val="tx1">
                    <a:tint val="75000"/>
                  </a:schemeClr>
                </a:solidFill>
              </a:defRPr>
            </a:lvl2pPr>
            <a:lvl3pPr marL="914190" indent="0">
              <a:buNone/>
              <a:defRPr sz="1600">
                <a:solidFill>
                  <a:schemeClr val="tx1">
                    <a:tint val="75000"/>
                  </a:schemeClr>
                </a:solidFill>
              </a:defRPr>
            </a:lvl3pPr>
            <a:lvl4pPr marL="1371286" indent="0">
              <a:buNone/>
              <a:defRPr sz="1400">
                <a:solidFill>
                  <a:schemeClr val="tx1">
                    <a:tint val="75000"/>
                  </a:schemeClr>
                </a:solidFill>
              </a:defRPr>
            </a:lvl4pPr>
            <a:lvl5pPr marL="1828380" indent="0">
              <a:buNone/>
              <a:defRPr sz="1400">
                <a:solidFill>
                  <a:schemeClr val="tx1">
                    <a:tint val="75000"/>
                  </a:schemeClr>
                </a:solidFill>
              </a:defRPr>
            </a:lvl5pPr>
            <a:lvl6pPr marL="2285476" indent="0">
              <a:buNone/>
              <a:defRPr sz="1400">
                <a:solidFill>
                  <a:schemeClr val="tx1">
                    <a:tint val="75000"/>
                  </a:schemeClr>
                </a:solidFill>
              </a:defRPr>
            </a:lvl6pPr>
            <a:lvl7pPr marL="2742570" indent="0">
              <a:buNone/>
              <a:defRPr sz="1400">
                <a:solidFill>
                  <a:schemeClr val="tx1">
                    <a:tint val="75000"/>
                  </a:schemeClr>
                </a:solidFill>
              </a:defRPr>
            </a:lvl7pPr>
            <a:lvl8pPr marL="3199667" indent="0">
              <a:buNone/>
              <a:defRPr sz="1400">
                <a:solidFill>
                  <a:schemeClr val="tx1">
                    <a:tint val="75000"/>
                  </a:schemeClr>
                </a:solidFill>
              </a:defRPr>
            </a:lvl8pPr>
            <a:lvl9pPr marL="3656761"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4985606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268565101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279264"/>
            <a:ext cx="4040188" cy="533136"/>
          </a:xfrm>
        </p:spPr>
        <p:txBody>
          <a:bodyPr anchor="b"/>
          <a:lstStyle>
            <a:lvl1pPr marL="0" indent="0">
              <a:buNone/>
              <a:defRPr sz="2400" b="1"/>
            </a:lvl1pPr>
            <a:lvl2pPr marL="457095" indent="0">
              <a:buNone/>
              <a:defRPr sz="2000" b="1"/>
            </a:lvl2pPr>
            <a:lvl3pPr marL="914190" indent="0">
              <a:buNone/>
              <a:defRPr sz="1800" b="1"/>
            </a:lvl3pPr>
            <a:lvl4pPr marL="1371286" indent="0">
              <a:buNone/>
              <a:defRPr sz="1600" b="1"/>
            </a:lvl4pPr>
            <a:lvl5pPr marL="1828380" indent="0">
              <a:buNone/>
              <a:defRPr sz="1600" b="1"/>
            </a:lvl5pPr>
            <a:lvl6pPr marL="2285476" indent="0">
              <a:buNone/>
              <a:defRPr sz="1600" b="1"/>
            </a:lvl6pPr>
            <a:lvl7pPr marL="2742570" indent="0">
              <a:buNone/>
              <a:defRPr sz="1600" b="1"/>
            </a:lvl7pPr>
            <a:lvl8pPr marL="3199667" indent="0">
              <a:buNone/>
              <a:defRPr sz="1600" b="1"/>
            </a:lvl8pPr>
            <a:lvl9pPr marL="365676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3" y="1279264"/>
            <a:ext cx="4041775" cy="533136"/>
          </a:xfrm>
        </p:spPr>
        <p:txBody>
          <a:bodyPr anchor="b"/>
          <a:lstStyle>
            <a:lvl1pPr marL="0" indent="0">
              <a:buNone/>
              <a:defRPr sz="2400" b="1"/>
            </a:lvl1pPr>
            <a:lvl2pPr marL="457095" indent="0">
              <a:buNone/>
              <a:defRPr sz="2000" b="1"/>
            </a:lvl2pPr>
            <a:lvl3pPr marL="914190" indent="0">
              <a:buNone/>
              <a:defRPr sz="1800" b="1"/>
            </a:lvl3pPr>
            <a:lvl4pPr marL="1371286" indent="0">
              <a:buNone/>
              <a:defRPr sz="1600" b="1"/>
            </a:lvl4pPr>
            <a:lvl5pPr marL="1828380" indent="0">
              <a:buNone/>
              <a:defRPr sz="1600" b="1"/>
            </a:lvl5pPr>
            <a:lvl6pPr marL="2285476" indent="0">
              <a:buNone/>
              <a:defRPr sz="1600" b="1"/>
            </a:lvl6pPr>
            <a:lvl7pPr marL="2742570" indent="0">
              <a:buNone/>
              <a:defRPr sz="1600" b="1"/>
            </a:lvl7pPr>
            <a:lvl8pPr marL="3199667" indent="0">
              <a:buNone/>
              <a:defRPr sz="1600" b="1"/>
            </a:lvl8pPr>
            <a:lvl9pPr marL="365676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344373875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347820484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14776560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27544"/>
            <a:ext cx="3008313" cy="968376"/>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27544"/>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8" y="1195920"/>
            <a:ext cx="3008313" cy="3909219"/>
          </a:xfrm>
        </p:spPr>
        <p:txBody>
          <a:bodyPr/>
          <a:lstStyle>
            <a:lvl1pPr marL="0" indent="0">
              <a:buNone/>
              <a:defRPr sz="1400"/>
            </a:lvl1pPr>
            <a:lvl2pPr marL="457095" indent="0">
              <a:buNone/>
              <a:defRPr sz="1200"/>
            </a:lvl2pPr>
            <a:lvl3pPr marL="914190" indent="0">
              <a:buNone/>
              <a:defRPr sz="1000"/>
            </a:lvl3pPr>
            <a:lvl4pPr marL="1371286" indent="0">
              <a:buNone/>
              <a:defRPr sz="900"/>
            </a:lvl4pPr>
            <a:lvl5pPr marL="1828380" indent="0">
              <a:buNone/>
              <a:defRPr sz="900"/>
            </a:lvl5pPr>
            <a:lvl6pPr marL="2285476" indent="0">
              <a:buNone/>
              <a:defRPr sz="900"/>
            </a:lvl6pPr>
            <a:lvl7pPr marL="2742570" indent="0">
              <a:buNone/>
              <a:defRPr sz="900"/>
            </a:lvl7pPr>
            <a:lvl8pPr marL="3199667" indent="0">
              <a:buNone/>
              <a:defRPr sz="900"/>
            </a:lvl8pPr>
            <a:lvl9pPr marL="365676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741371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233200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095" indent="0">
              <a:buNone/>
              <a:defRPr sz="2800"/>
            </a:lvl2pPr>
            <a:lvl3pPr marL="914190" indent="0">
              <a:buNone/>
              <a:defRPr sz="2400"/>
            </a:lvl3pPr>
            <a:lvl4pPr marL="1371286" indent="0">
              <a:buNone/>
              <a:defRPr sz="2000"/>
            </a:lvl4pPr>
            <a:lvl5pPr marL="1828380" indent="0">
              <a:buNone/>
              <a:defRPr sz="2000"/>
            </a:lvl5pPr>
            <a:lvl6pPr marL="2285476" indent="0">
              <a:buNone/>
              <a:defRPr sz="2000"/>
            </a:lvl6pPr>
            <a:lvl7pPr marL="2742570" indent="0">
              <a:buNone/>
              <a:defRPr sz="2000"/>
            </a:lvl7pPr>
            <a:lvl8pPr marL="3199667" indent="0">
              <a:buNone/>
              <a:defRPr sz="2000"/>
            </a:lvl8pPr>
            <a:lvl9pPr marL="3656761" indent="0">
              <a:buNone/>
              <a:defRPr sz="2000"/>
            </a:lvl9pPr>
          </a:lstStyle>
          <a:p>
            <a:endParaRPr lang="en-GB" dirty="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095" indent="0">
              <a:buNone/>
              <a:defRPr sz="1200"/>
            </a:lvl2pPr>
            <a:lvl3pPr marL="914190" indent="0">
              <a:buNone/>
              <a:defRPr sz="1000"/>
            </a:lvl3pPr>
            <a:lvl4pPr marL="1371286" indent="0">
              <a:buNone/>
              <a:defRPr sz="900"/>
            </a:lvl4pPr>
            <a:lvl5pPr marL="1828380" indent="0">
              <a:buNone/>
              <a:defRPr sz="900"/>
            </a:lvl5pPr>
            <a:lvl6pPr marL="2285476" indent="0">
              <a:buNone/>
              <a:defRPr sz="900"/>
            </a:lvl6pPr>
            <a:lvl7pPr marL="2742570" indent="0">
              <a:buNone/>
              <a:defRPr sz="900"/>
            </a:lvl7pPr>
            <a:lvl8pPr marL="3199667" indent="0">
              <a:buNone/>
              <a:defRPr sz="900"/>
            </a:lvl8pPr>
            <a:lvl9pPr marL="365676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248163975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192394764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70"/>
            <a:ext cx="2057400" cy="487627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28870"/>
            <a:ext cx="6019800"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latin typeface="Calibri"/>
              </a:rPr>
              <a:pPr/>
              <a:t>5/3/17</a:t>
            </a:fld>
            <a:endParaRPr lang="en-GB"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latin typeface="Calibri"/>
              </a:rPr>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344533893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cSld name="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a:lstStyle>
            <a:lvl1pPr algn="l">
              <a:defRPr/>
            </a:lvl1pPr>
          </a:lstStyle>
          <a:p>
            <a:r>
              <a:rPr lang="en-US" smtClean="0"/>
              <a:t>Click to edit Master title style</a:t>
            </a:r>
            <a:endParaRPr lang="en-GB" dirty="0"/>
          </a:p>
        </p:txBody>
      </p:sp>
      <p:sp>
        <p:nvSpPr>
          <p:cNvPr id="3" name="Footer Placeholder 2"/>
          <p:cNvSpPr>
            <a:spLocks noGrp="1"/>
          </p:cNvSpPr>
          <p:nvPr>
            <p:ph type="ftr" sz="quarter" idx="10"/>
          </p:nvPr>
        </p:nvSpPr>
        <p:spPr/>
        <p:txBody>
          <a:bodyPr/>
          <a:lstStyle/>
          <a:p>
            <a:endParaRPr lang="en-GB" dirty="0">
              <a:solidFill>
                <a:prstClr val="black">
                  <a:tint val="75000"/>
                </a:prstClr>
              </a:solidFill>
              <a:latin typeface="Calibri"/>
            </a:endParaRPr>
          </a:p>
        </p:txBody>
      </p:sp>
      <p:sp>
        <p:nvSpPr>
          <p:cNvPr id="4" name="Slide Number Placeholder 3"/>
          <p:cNvSpPr>
            <a:spLocks noGrp="1"/>
          </p:cNvSpPr>
          <p:nvPr>
            <p:ph type="sldNum" sz="quarter" idx="11"/>
          </p:nvPr>
        </p:nvSpPr>
        <p:spPr/>
        <p:txBody>
          <a:bodyPr/>
          <a:lstStyle/>
          <a:p>
            <a:fld id="{17A2FF5B-3210-C94F-94DF-B20E8A85618B}"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
        <p:nvSpPr>
          <p:cNvPr id="6" name="Content Placeholder 2"/>
          <p:cNvSpPr>
            <a:spLocks noGrp="1"/>
          </p:cNvSpPr>
          <p:nvPr>
            <p:ph idx="1"/>
          </p:nvPr>
        </p:nvSpPr>
        <p:spPr>
          <a:xfrm>
            <a:off x="360000" y="1791230"/>
            <a:ext cx="8336324" cy="31649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ext Placeholder 2"/>
          <p:cNvSpPr>
            <a:spLocks noGrp="1"/>
          </p:cNvSpPr>
          <p:nvPr>
            <p:ph type="body" idx="12"/>
          </p:nvPr>
        </p:nvSpPr>
        <p:spPr>
          <a:xfrm>
            <a:off x="363600" y="1216820"/>
            <a:ext cx="8332724" cy="533136"/>
          </a:xfrm>
        </p:spPr>
        <p:txBody>
          <a:bodyPr anchor="b">
            <a:normAutofit/>
          </a:bodyPr>
          <a:lstStyle>
            <a:lvl1pPr marL="0" indent="0">
              <a:buNone/>
              <a:defRPr sz="2200" b="1">
                <a:solidFill>
                  <a:srgbClr val="087FB9"/>
                </a:solidFill>
              </a:defRPr>
            </a:lvl1pPr>
            <a:lvl2pPr marL="457060" indent="0">
              <a:buNone/>
              <a:defRPr sz="2000" b="1"/>
            </a:lvl2pPr>
            <a:lvl3pPr marL="914120" indent="0">
              <a:buNone/>
              <a:defRPr sz="1800" b="1"/>
            </a:lvl3pPr>
            <a:lvl4pPr marL="1371181" indent="0">
              <a:buNone/>
              <a:defRPr sz="1600" b="1"/>
            </a:lvl4pPr>
            <a:lvl5pPr marL="1828240" indent="0">
              <a:buNone/>
              <a:defRPr sz="1600" b="1"/>
            </a:lvl5pPr>
            <a:lvl6pPr marL="2285302" indent="0">
              <a:buNone/>
              <a:defRPr sz="1600" b="1"/>
            </a:lvl6pPr>
            <a:lvl7pPr marL="2742360" indent="0">
              <a:buNone/>
              <a:defRPr sz="1600" b="1"/>
            </a:lvl7pPr>
            <a:lvl8pPr marL="3199422" indent="0">
              <a:buNone/>
              <a:defRPr sz="1600" b="1"/>
            </a:lvl8pPr>
            <a:lvl9pPr marL="3656482" indent="0">
              <a:buNone/>
              <a:defRPr sz="1600" b="1"/>
            </a:lvl9pPr>
          </a:lstStyle>
          <a:p>
            <a:pPr lvl="0"/>
            <a:r>
              <a:rPr lang="en-US" smtClean="0"/>
              <a:t>Click to edit Master text styles</a:t>
            </a:r>
          </a:p>
        </p:txBody>
      </p:sp>
    </p:spTree>
    <p:extLst>
      <p:ext uri="{BB962C8B-B14F-4D97-AF65-F5344CB8AC3E}">
        <p14:creationId xmlns:p14="http://schemas.microsoft.com/office/powerpoint/2010/main" val="3901524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2955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64216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45031" y="1279261"/>
            <a:ext cx="4041775"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31"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3095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06662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11592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27541"/>
            <a:ext cx="3008313" cy="968376"/>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3575050" y="227545"/>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457206" y="1195920"/>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1427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noChangeArrowheads="1"/>
          </p:cNvSpPr>
          <p:nvPr>
            <p:ph type="dt" sz="half" idx="10"/>
          </p:nvPr>
        </p:nvSpPr>
        <p:spPr>
          <a:xfrm>
            <a:off x="4241802"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635E767A-EA0F-44AA-84F6-6BDE83E54400}"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Tree>
    <p:extLst>
      <p:ext uri="{BB962C8B-B14F-4D97-AF65-F5344CB8AC3E}">
        <p14:creationId xmlns:p14="http://schemas.microsoft.com/office/powerpoint/2010/main" val="43570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472784"/>
            <a:ext cx="5486400" cy="670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921125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55863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8"/>
            <a:ext cx="2057400" cy="4876271"/>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457200" y="228868"/>
            <a:ext cx="6019800" cy="487627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22596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473"/>
            <a:ext cx="7772400" cy="1225021"/>
          </a:xfrm>
        </p:spPr>
        <p:txBody>
          <a:bodyPr/>
          <a:lstStyle/>
          <a:p>
            <a:r>
              <a:rPr lang="en-GB"/>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6439" indent="0" algn="ctr">
              <a:buNone/>
              <a:defRPr>
                <a:solidFill>
                  <a:schemeClr val="tx1">
                    <a:tint val="75000"/>
                  </a:schemeClr>
                </a:solidFill>
              </a:defRPr>
            </a:lvl2pPr>
            <a:lvl3pPr marL="912865" indent="0" algn="ctr">
              <a:buNone/>
              <a:defRPr>
                <a:solidFill>
                  <a:schemeClr val="tx1">
                    <a:tint val="75000"/>
                  </a:schemeClr>
                </a:solidFill>
              </a:defRPr>
            </a:lvl3pPr>
            <a:lvl4pPr marL="1369292" indent="0" algn="ctr">
              <a:buNone/>
              <a:defRPr>
                <a:solidFill>
                  <a:schemeClr val="tx1">
                    <a:tint val="75000"/>
                  </a:schemeClr>
                </a:solidFill>
              </a:defRPr>
            </a:lvl4pPr>
            <a:lvl5pPr marL="1825733" indent="0" algn="ctr">
              <a:buNone/>
              <a:defRPr>
                <a:solidFill>
                  <a:schemeClr val="tx1">
                    <a:tint val="75000"/>
                  </a:schemeClr>
                </a:solidFill>
              </a:defRPr>
            </a:lvl5pPr>
            <a:lvl6pPr marL="2282157" indent="0" algn="ctr">
              <a:buNone/>
              <a:defRPr>
                <a:solidFill>
                  <a:schemeClr val="tx1">
                    <a:tint val="75000"/>
                  </a:schemeClr>
                </a:solidFill>
              </a:defRPr>
            </a:lvl6pPr>
            <a:lvl7pPr marL="2738582" indent="0" algn="ctr">
              <a:buNone/>
              <a:defRPr>
                <a:solidFill>
                  <a:schemeClr val="tx1">
                    <a:tint val="75000"/>
                  </a:schemeClr>
                </a:solidFill>
              </a:defRPr>
            </a:lvl7pPr>
            <a:lvl8pPr marL="3195027" indent="0" algn="ctr">
              <a:buNone/>
              <a:defRPr>
                <a:solidFill>
                  <a:schemeClr val="tx1">
                    <a:tint val="75000"/>
                  </a:schemeClr>
                </a:solidFill>
              </a:defRPr>
            </a:lvl8pPr>
            <a:lvl9pPr marL="3651462" indent="0" algn="ctr">
              <a:buNone/>
              <a:defRPr>
                <a:solidFill>
                  <a:schemeClr val="tx1">
                    <a:tint val="75000"/>
                  </a:schemeClr>
                </a:solidFill>
              </a:defRPr>
            </a:lvl9pPr>
          </a:lstStyle>
          <a:p>
            <a:r>
              <a:rPr lang="en-GB"/>
              <a:t>Click to edit Master subtitle style</a:t>
            </a:r>
          </a:p>
        </p:txBody>
      </p:sp>
      <p:sp>
        <p:nvSpPr>
          <p:cNvPr id="4" name="Date Placeholder 3"/>
          <p:cNvSpPr>
            <a:spLocks noGrp="1"/>
          </p:cNvSpPr>
          <p:nvPr>
            <p:ph type="dt" sz="half" idx="10"/>
          </p:nvPr>
        </p:nvSpPr>
        <p:spPr/>
        <p:txBody>
          <a:bodyPr/>
          <a:lstStyle/>
          <a:p>
            <a:fld id="{6F3D9FF5-F590-CD47-93A4-75CD5B058C12}"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4645231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E3E4AF56-ACF0-5843-AD28-0C98BEB82D9A}"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623985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6439" indent="0">
              <a:buNone/>
              <a:defRPr sz="1800">
                <a:solidFill>
                  <a:schemeClr val="tx1">
                    <a:tint val="75000"/>
                  </a:schemeClr>
                </a:solidFill>
              </a:defRPr>
            </a:lvl2pPr>
            <a:lvl3pPr marL="912865" indent="0">
              <a:buNone/>
              <a:defRPr sz="1600">
                <a:solidFill>
                  <a:schemeClr val="tx1">
                    <a:tint val="75000"/>
                  </a:schemeClr>
                </a:solidFill>
              </a:defRPr>
            </a:lvl3pPr>
            <a:lvl4pPr marL="1369292" indent="0">
              <a:buNone/>
              <a:defRPr sz="1400">
                <a:solidFill>
                  <a:schemeClr val="tx1">
                    <a:tint val="75000"/>
                  </a:schemeClr>
                </a:solidFill>
              </a:defRPr>
            </a:lvl4pPr>
            <a:lvl5pPr marL="1825733" indent="0">
              <a:buNone/>
              <a:defRPr sz="1400">
                <a:solidFill>
                  <a:schemeClr val="tx1">
                    <a:tint val="75000"/>
                  </a:schemeClr>
                </a:solidFill>
              </a:defRPr>
            </a:lvl5pPr>
            <a:lvl6pPr marL="2282157" indent="0">
              <a:buNone/>
              <a:defRPr sz="1400">
                <a:solidFill>
                  <a:schemeClr val="tx1">
                    <a:tint val="75000"/>
                  </a:schemeClr>
                </a:solidFill>
              </a:defRPr>
            </a:lvl6pPr>
            <a:lvl7pPr marL="2738582" indent="0">
              <a:buNone/>
              <a:defRPr sz="1400">
                <a:solidFill>
                  <a:schemeClr val="tx1">
                    <a:tint val="75000"/>
                  </a:schemeClr>
                </a:solidFill>
              </a:defRPr>
            </a:lvl7pPr>
            <a:lvl8pPr marL="3195027" indent="0">
              <a:buNone/>
              <a:defRPr sz="1400">
                <a:solidFill>
                  <a:schemeClr val="tx1">
                    <a:tint val="75000"/>
                  </a:schemeClr>
                </a:solidFill>
              </a:defRPr>
            </a:lvl8pPr>
            <a:lvl9pPr marL="3651462"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928B219-650F-1147-B065-98EC6C75C542}"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3500321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3BFA0B62-FF54-C04D-971B-222D38F53487}"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7509853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400" b="1"/>
            </a:lvl1pPr>
            <a:lvl2pPr marL="456439" indent="0">
              <a:buNone/>
              <a:defRPr sz="2000" b="1"/>
            </a:lvl2pPr>
            <a:lvl3pPr marL="912865" indent="0">
              <a:buNone/>
              <a:defRPr sz="1800" b="1"/>
            </a:lvl3pPr>
            <a:lvl4pPr marL="1369292" indent="0">
              <a:buNone/>
              <a:defRPr sz="1600" b="1"/>
            </a:lvl4pPr>
            <a:lvl5pPr marL="1825733" indent="0">
              <a:buNone/>
              <a:defRPr sz="1600" b="1"/>
            </a:lvl5pPr>
            <a:lvl6pPr marL="2282157" indent="0">
              <a:buNone/>
              <a:defRPr sz="1600" b="1"/>
            </a:lvl6pPr>
            <a:lvl7pPr marL="2738582" indent="0">
              <a:buNone/>
              <a:defRPr sz="1600" b="1"/>
            </a:lvl7pPr>
            <a:lvl8pPr marL="3195027" indent="0">
              <a:buNone/>
              <a:defRPr sz="1600" b="1"/>
            </a:lvl8pPr>
            <a:lvl9pPr marL="3651462"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45092" y="1279261"/>
            <a:ext cx="4041775" cy="533136"/>
          </a:xfrm>
        </p:spPr>
        <p:txBody>
          <a:bodyPr anchor="b"/>
          <a:lstStyle>
            <a:lvl1pPr marL="0" indent="0">
              <a:buNone/>
              <a:defRPr sz="2400" b="1"/>
            </a:lvl1pPr>
            <a:lvl2pPr marL="456439" indent="0">
              <a:buNone/>
              <a:defRPr sz="2000" b="1"/>
            </a:lvl2pPr>
            <a:lvl3pPr marL="912865" indent="0">
              <a:buNone/>
              <a:defRPr sz="1800" b="1"/>
            </a:lvl3pPr>
            <a:lvl4pPr marL="1369292" indent="0">
              <a:buNone/>
              <a:defRPr sz="1600" b="1"/>
            </a:lvl4pPr>
            <a:lvl5pPr marL="1825733" indent="0">
              <a:buNone/>
              <a:defRPr sz="1600" b="1"/>
            </a:lvl5pPr>
            <a:lvl6pPr marL="2282157" indent="0">
              <a:buNone/>
              <a:defRPr sz="1600" b="1"/>
            </a:lvl6pPr>
            <a:lvl7pPr marL="2738582" indent="0">
              <a:buNone/>
              <a:defRPr sz="1600" b="1"/>
            </a:lvl7pPr>
            <a:lvl8pPr marL="3195027" indent="0">
              <a:buNone/>
              <a:defRPr sz="1600" b="1"/>
            </a:lvl8pPr>
            <a:lvl9pPr marL="3651462"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92"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0D7CC95A-7146-5C42-935F-66F6BF6C70DC}"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9" name="Slide Number Placeholder 8"/>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6955734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19E61C78-5CA7-494D-9610-A3719701917F}"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5" name="Slide Number Placeholder 4"/>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6937919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BCD3AA-E638-A642-8A76-A243F56A7772}"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4" name="Slide Number Placeholder 3"/>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39615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700"/>
            <a:ext cx="7772400" cy="1135063"/>
          </a:xfrm>
        </p:spPr>
        <p:txBody>
          <a:bodyPr anchor="t"/>
          <a:lstStyle>
            <a:lvl1pPr algn="l">
              <a:defRPr sz="4200" b="1" cap="all"/>
            </a:lvl1pPr>
          </a:lstStyle>
          <a:p>
            <a:r>
              <a:rPr lang="en-US"/>
              <a:t>Click to edit Master title style</a:t>
            </a:r>
          </a:p>
        </p:txBody>
      </p:sp>
      <p:sp>
        <p:nvSpPr>
          <p:cNvPr id="3" name="Text Placeholder 2"/>
          <p:cNvSpPr>
            <a:spLocks noGrp="1"/>
          </p:cNvSpPr>
          <p:nvPr>
            <p:ph type="body" idx="1"/>
          </p:nvPr>
        </p:nvSpPr>
        <p:spPr>
          <a:xfrm>
            <a:off x="722313" y="2422285"/>
            <a:ext cx="7772400" cy="1250156"/>
          </a:xfrm>
        </p:spPr>
        <p:txBody>
          <a:bodyPr anchor="b"/>
          <a:lstStyle>
            <a:lvl1pPr marL="0" indent="0">
              <a:buNone/>
              <a:defRPr sz="2100"/>
            </a:lvl1pPr>
            <a:lvl2pPr marL="478547" indent="0">
              <a:buNone/>
              <a:defRPr sz="1900"/>
            </a:lvl2pPr>
            <a:lvl3pPr marL="957094" indent="0">
              <a:buNone/>
              <a:defRPr sz="1600"/>
            </a:lvl3pPr>
            <a:lvl4pPr marL="1435640" indent="0">
              <a:buNone/>
              <a:defRPr sz="1500"/>
            </a:lvl4pPr>
            <a:lvl5pPr marL="1914185" indent="0">
              <a:buNone/>
              <a:defRPr sz="1500"/>
            </a:lvl5pPr>
            <a:lvl6pPr marL="2392733" indent="0">
              <a:buNone/>
              <a:defRPr sz="1500"/>
            </a:lvl6pPr>
            <a:lvl7pPr marL="2871279" indent="0">
              <a:buNone/>
              <a:defRPr sz="1500"/>
            </a:lvl7pPr>
            <a:lvl8pPr marL="3349828" indent="0">
              <a:buNone/>
              <a:defRPr sz="1500"/>
            </a:lvl8pPr>
            <a:lvl9pPr marL="3828371" indent="0">
              <a:buNone/>
              <a:defRPr sz="1500"/>
            </a:lvl9pPr>
          </a:lstStyle>
          <a:p>
            <a:pPr lvl="0"/>
            <a:r>
              <a:rPr lang="en-US"/>
              <a:t>Click to edit Master text styles</a:t>
            </a:r>
          </a:p>
        </p:txBody>
      </p:sp>
      <p:sp>
        <p:nvSpPr>
          <p:cNvPr id="4" name="Date Placeholder 3"/>
          <p:cNvSpPr>
            <a:spLocks noGrp="1" noChangeArrowheads="1"/>
          </p:cNvSpPr>
          <p:nvPr>
            <p:ph type="dt" sz="half" idx="10"/>
          </p:nvPr>
        </p:nvSpPr>
        <p:spPr>
          <a:xfrm>
            <a:off x="4394200"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8147CD50-95DF-4282-9C1E-C970D4AC17EC}"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5" name="Rectangle 8"/>
          <p:cNvSpPr>
            <a:spLocks noGrp="1" noChangeArrowheads="1"/>
          </p:cNvSpPr>
          <p:nvPr>
            <p:ph type="sldNum" sz="quarter" idx="11"/>
          </p:nvPr>
        </p:nvSpPr>
        <p:spPr>
          <a:xfrm>
            <a:off x="3176594"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67AD39B8-3DBF-4EC8-98FF-5C0C8C7BB171}"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6" name="Rectangle 10"/>
          <p:cNvSpPr>
            <a:spLocks noGrp="1" noChangeArrowheads="1"/>
          </p:cNvSpPr>
          <p:nvPr>
            <p:ph type="ftr" sz="quarter" idx="12"/>
          </p:nvPr>
        </p:nvSpPr>
        <p:spPr>
          <a:xfrm>
            <a:off x="1449564"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37880373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27541"/>
            <a:ext cx="3008313" cy="968376"/>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3575050" y="227546"/>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457219" y="1195920"/>
            <a:ext cx="3008313" cy="3909219"/>
          </a:xfrm>
        </p:spPr>
        <p:txBody>
          <a:bodyPr/>
          <a:lstStyle>
            <a:lvl1pPr marL="0" indent="0">
              <a:buNone/>
              <a:defRPr sz="1400"/>
            </a:lvl1pPr>
            <a:lvl2pPr marL="456439" indent="0">
              <a:buNone/>
              <a:defRPr sz="1200"/>
            </a:lvl2pPr>
            <a:lvl3pPr marL="912865" indent="0">
              <a:buNone/>
              <a:defRPr sz="1000"/>
            </a:lvl3pPr>
            <a:lvl4pPr marL="1369292" indent="0">
              <a:buNone/>
              <a:defRPr sz="900"/>
            </a:lvl4pPr>
            <a:lvl5pPr marL="1825733" indent="0">
              <a:buNone/>
              <a:defRPr sz="900"/>
            </a:lvl5pPr>
            <a:lvl6pPr marL="2282157" indent="0">
              <a:buNone/>
              <a:defRPr sz="900"/>
            </a:lvl6pPr>
            <a:lvl7pPr marL="2738582" indent="0">
              <a:buNone/>
              <a:defRPr sz="900"/>
            </a:lvl7pPr>
            <a:lvl8pPr marL="3195027" indent="0">
              <a:buNone/>
              <a:defRPr sz="900"/>
            </a:lvl8pPr>
            <a:lvl9pPr marL="3651462"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37DF769-2D41-224A-AB47-00139CD8F2A9}"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9745941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6439" indent="0">
              <a:buNone/>
              <a:defRPr sz="2800"/>
            </a:lvl2pPr>
            <a:lvl3pPr marL="912865" indent="0">
              <a:buNone/>
              <a:defRPr sz="2400"/>
            </a:lvl3pPr>
            <a:lvl4pPr marL="1369292" indent="0">
              <a:buNone/>
              <a:defRPr sz="2000"/>
            </a:lvl4pPr>
            <a:lvl5pPr marL="1825733" indent="0">
              <a:buNone/>
              <a:defRPr sz="2000"/>
            </a:lvl5pPr>
            <a:lvl6pPr marL="2282157" indent="0">
              <a:buNone/>
              <a:defRPr sz="2000"/>
            </a:lvl6pPr>
            <a:lvl7pPr marL="2738582" indent="0">
              <a:buNone/>
              <a:defRPr sz="2000"/>
            </a:lvl7pPr>
            <a:lvl8pPr marL="3195027" indent="0">
              <a:buNone/>
              <a:defRPr sz="2000"/>
            </a:lvl8pPr>
            <a:lvl9pPr marL="3651462" indent="0">
              <a:buNone/>
              <a:defRPr sz="2000"/>
            </a:lvl9pPr>
          </a:lstStyle>
          <a:p>
            <a:endParaRPr lang="en-GB"/>
          </a:p>
        </p:txBody>
      </p:sp>
      <p:sp>
        <p:nvSpPr>
          <p:cNvPr id="4" name="Text Placeholder 3"/>
          <p:cNvSpPr>
            <a:spLocks noGrp="1"/>
          </p:cNvSpPr>
          <p:nvPr>
            <p:ph type="body" sz="half" idx="2"/>
          </p:nvPr>
        </p:nvSpPr>
        <p:spPr>
          <a:xfrm>
            <a:off x="1792288" y="4472900"/>
            <a:ext cx="5486400" cy="670719"/>
          </a:xfrm>
        </p:spPr>
        <p:txBody>
          <a:bodyPr/>
          <a:lstStyle>
            <a:lvl1pPr marL="0" indent="0">
              <a:buNone/>
              <a:defRPr sz="1400"/>
            </a:lvl1pPr>
            <a:lvl2pPr marL="456439" indent="0">
              <a:buNone/>
              <a:defRPr sz="1200"/>
            </a:lvl2pPr>
            <a:lvl3pPr marL="912865" indent="0">
              <a:buNone/>
              <a:defRPr sz="1000"/>
            </a:lvl3pPr>
            <a:lvl4pPr marL="1369292" indent="0">
              <a:buNone/>
              <a:defRPr sz="900"/>
            </a:lvl4pPr>
            <a:lvl5pPr marL="1825733" indent="0">
              <a:buNone/>
              <a:defRPr sz="900"/>
            </a:lvl5pPr>
            <a:lvl6pPr marL="2282157" indent="0">
              <a:buNone/>
              <a:defRPr sz="900"/>
            </a:lvl6pPr>
            <a:lvl7pPr marL="2738582" indent="0">
              <a:buNone/>
              <a:defRPr sz="900"/>
            </a:lvl7pPr>
            <a:lvl8pPr marL="3195027" indent="0">
              <a:buNone/>
              <a:defRPr sz="900"/>
            </a:lvl8pPr>
            <a:lvl9pPr marL="3651462"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6642902-B679-EA40-AAB4-7F1747B30B86}"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8734302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1F74A81-49CC-DC45-AFBC-20101C10B8D4}"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089766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984"/>
            <a:ext cx="2057400" cy="4876271"/>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457200" y="228984"/>
            <a:ext cx="6019800" cy="487627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00E88E44-9E9E-DF41-9349-8FFF0551D2C3}" type="datetime1">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5282074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99"/>
            <a:ext cx="7772400" cy="1225021"/>
          </a:xfrm>
        </p:spPr>
        <p:txBody>
          <a:bodyPr/>
          <a:lstStyle/>
          <a:p>
            <a:r>
              <a:rPr lang="en-GB"/>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6439" indent="0" algn="ctr">
              <a:buNone/>
              <a:defRPr>
                <a:solidFill>
                  <a:schemeClr val="tx1">
                    <a:tint val="75000"/>
                  </a:schemeClr>
                </a:solidFill>
              </a:defRPr>
            </a:lvl2pPr>
            <a:lvl3pPr marL="912865" indent="0" algn="ctr">
              <a:buNone/>
              <a:defRPr>
                <a:solidFill>
                  <a:schemeClr val="tx1">
                    <a:tint val="75000"/>
                  </a:schemeClr>
                </a:solidFill>
              </a:defRPr>
            </a:lvl3pPr>
            <a:lvl4pPr marL="1369292" indent="0" algn="ctr">
              <a:buNone/>
              <a:defRPr>
                <a:solidFill>
                  <a:schemeClr val="tx1">
                    <a:tint val="75000"/>
                  </a:schemeClr>
                </a:solidFill>
              </a:defRPr>
            </a:lvl4pPr>
            <a:lvl5pPr marL="1825733" indent="0" algn="ctr">
              <a:buNone/>
              <a:defRPr>
                <a:solidFill>
                  <a:schemeClr val="tx1">
                    <a:tint val="75000"/>
                  </a:schemeClr>
                </a:solidFill>
              </a:defRPr>
            </a:lvl5pPr>
            <a:lvl6pPr marL="2282157" indent="0" algn="ctr">
              <a:buNone/>
              <a:defRPr>
                <a:solidFill>
                  <a:schemeClr val="tx1">
                    <a:tint val="75000"/>
                  </a:schemeClr>
                </a:solidFill>
              </a:defRPr>
            </a:lvl6pPr>
            <a:lvl7pPr marL="2738582" indent="0" algn="ctr">
              <a:buNone/>
              <a:defRPr>
                <a:solidFill>
                  <a:schemeClr val="tx1">
                    <a:tint val="75000"/>
                  </a:schemeClr>
                </a:solidFill>
              </a:defRPr>
            </a:lvl7pPr>
            <a:lvl8pPr marL="3195027" indent="0" algn="ctr">
              <a:buNone/>
              <a:defRPr>
                <a:solidFill>
                  <a:schemeClr val="tx1">
                    <a:tint val="75000"/>
                  </a:schemeClr>
                </a:solidFill>
              </a:defRPr>
            </a:lvl8pPr>
            <a:lvl9pPr marL="3651462" indent="0" algn="ctr">
              <a:buNone/>
              <a:defRPr>
                <a:solidFill>
                  <a:schemeClr val="tx1">
                    <a:tint val="75000"/>
                  </a:schemeClr>
                </a:solidFill>
              </a:defRPr>
            </a:lvl9pPr>
          </a:lstStyle>
          <a:p>
            <a:r>
              <a:rPr lang="en-GB"/>
              <a:t>Click to edit Master subtitle style</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8040239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923279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6439" indent="0">
              <a:buNone/>
              <a:defRPr sz="1800">
                <a:solidFill>
                  <a:schemeClr val="tx1">
                    <a:tint val="75000"/>
                  </a:schemeClr>
                </a:solidFill>
              </a:defRPr>
            </a:lvl2pPr>
            <a:lvl3pPr marL="912865" indent="0">
              <a:buNone/>
              <a:defRPr sz="1600">
                <a:solidFill>
                  <a:schemeClr val="tx1">
                    <a:tint val="75000"/>
                  </a:schemeClr>
                </a:solidFill>
              </a:defRPr>
            </a:lvl3pPr>
            <a:lvl4pPr marL="1369292" indent="0">
              <a:buNone/>
              <a:defRPr sz="1400">
                <a:solidFill>
                  <a:schemeClr val="tx1">
                    <a:tint val="75000"/>
                  </a:schemeClr>
                </a:solidFill>
              </a:defRPr>
            </a:lvl4pPr>
            <a:lvl5pPr marL="1825733" indent="0">
              <a:buNone/>
              <a:defRPr sz="1400">
                <a:solidFill>
                  <a:schemeClr val="tx1">
                    <a:tint val="75000"/>
                  </a:schemeClr>
                </a:solidFill>
              </a:defRPr>
            </a:lvl5pPr>
            <a:lvl6pPr marL="2282157" indent="0">
              <a:buNone/>
              <a:defRPr sz="1400">
                <a:solidFill>
                  <a:schemeClr val="tx1">
                    <a:tint val="75000"/>
                  </a:schemeClr>
                </a:solidFill>
              </a:defRPr>
            </a:lvl6pPr>
            <a:lvl7pPr marL="2738582" indent="0">
              <a:buNone/>
              <a:defRPr sz="1400">
                <a:solidFill>
                  <a:schemeClr val="tx1">
                    <a:tint val="75000"/>
                  </a:schemeClr>
                </a:solidFill>
              </a:defRPr>
            </a:lvl7pPr>
            <a:lvl8pPr marL="3195027" indent="0">
              <a:buNone/>
              <a:defRPr sz="1400">
                <a:solidFill>
                  <a:schemeClr val="tx1">
                    <a:tint val="75000"/>
                  </a:schemeClr>
                </a:solidFill>
              </a:defRPr>
            </a:lvl8pPr>
            <a:lvl9pPr marL="3651462"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2082945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926268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400" b="1"/>
            </a:lvl1pPr>
            <a:lvl2pPr marL="456439" indent="0">
              <a:buNone/>
              <a:defRPr sz="2000" b="1"/>
            </a:lvl2pPr>
            <a:lvl3pPr marL="912865" indent="0">
              <a:buNone/>
              <a:defRPr sz="1800" b="1"/>
            </a:lvl3pPr>
            <a:lvl4pPr marL="1369292" indent="0">
              <a:buNone/>
              <a:defRPr sz="1600" b="1"/>
            </a:lvl4pPr>
            <a:lvl5pPr marL="1825733" indent="0">
              <a:buNone/>
              <a:defRPr sz="1600" b="1"/>
            </a:lvl5pPr>
            <a:lvl6pPr marL="2282157" indent="0">
              <a:buNone/>
              <a:defRPr sz="1600" b="1"/>
            </a:lvl6pPr>
            <a:lvl7pPr marL="2738582" indent="0">
              <a:buNone/>
              <a:defRPr sz="1600" b="1"/>
            </a:lvl7pPr>
            <a:lvl8pPr marL="3195027" indent="0">
              <a:buNone/>
              <a:defRPr sz="1600" b="1"/>
            </a:lvl8pPr>
            <a:lvl9pPr marL="3651462"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45073" y="1279261"/>
            <a:ext cx="4041775" cy="533136"/>
          </a:xfrm>
        </p:spPr>
        <p:txBody>
          <a:bodyPr anchor="b"/>
          <a:lstStyle>
            <a:lvl1pPr marL="0" indent="0">
              <a:buNone/>
              <a:defRPr sz="2400" b="1"/>
            </a:lvl1pPr>
            <a:lvl2pPr marL="456439" indent="0">
              <a:buNone/>
              <a:defRPr sz="2000" b="1"/>
            </a:lvl2pPr>
            <a:lvl3pPr marL="912865" indent="0">
              <a:buNone/>
              <a:defRPr sz="1800" b="1"/>
            </a:lvl3pPr>
            <a:lvl4pPr marL="1369292" indent="0">
              <a:buNone/>
              <a:defRPr sz="1600" b="1"/>
            </a:lvl4pPr>
            <a:lvl5pPr marL="1825733" indent="0">
              <a:buNone/>
              <a:defRPr sz="1600" b="1"/>
            </a:lvl5pPr>
            <a:lvl6pPr marL="2282157" indent="0">
              <a:buNone/>
              <a:defRPr sz="1600" b="1"/>
            </a:lvl6pPr>
            <a:lvl7pPr marL="2738582" indent="0">
              <a:buNone/>
              <a:defRPr sz="1600" b="1"/>
            </a:lvl7pPr>
            <a:lvl8pPr marL="3195027" indent="0">
              <a:buNone/>
              <a:defRPr sz="1600" b="1"/>
            </a:lvl8pPr>
            <a:lvl9pPr marL="3651462"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73"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GB">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7451298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GB">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37846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4675" y="1738312"/>
            <a:ext cx="3917950" cy="3148542"/>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738312"/>
            <a:ext cx="3919538" cy="3148542"/>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318010"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B62D8E62-A484-40FC-AB7E-E1588ACA974F}"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6" name="Rectangle 8"/>
          <p:cNvSpPr>
            <a:spLocks noGrp="1" noChangeArrowheads="1"/>
          </p:cNvSpPr>
          <p:nvPr>
            <p:ph type="sldNum" sz="quarter" idx="11"/>
          </p:nvPr>
        </p:nvSpPr>
        <p:spPr>
          <a:xfrm>
            <a:off x="3100390"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129A6957-9C13-4827-B9C0-2742D4B98519}"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7" name="Rectangle 10"/>
          <p:cNvSpPr>
            <a:spLocks noGrp="1" noChangeArrowheads="1"/>
          </p:cNvSpPr>
          <p:nvPr>
            <p:ph type="ftr" sz="quarter" idx="12"/>
          </p:nvPr>
        </p:nvSpPr>
        <p:spPr>
          <a:xfrm>
            <a:off x="1373364"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37801026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GB">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7291736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27541"/>
            <a:ext cx="3008313" cy="968376"/>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3575050" y="227546"/>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457208" y="1195920"/>
            <a:ext cx="3008313" cy="3909219"/>
          </a:xfrm>
        </p:spPr>
        <p:txBody>
          <a:bodyPr/>
          <a:lstStyle>
            <a:lvl1pPr marL="0" indent="0">
              <a:buNone/>
              <a:defRPr sz="1400"/>
            </a:lvl1pPr>
            <a:lvl2pPr marL="456439" indent="0">
              <a:buNone/>
              <a:defRPr sz="1200"/>
            </a:lvl2pPr>
            <a:lvl3pPr marL="912865" indent="0">
              <a:buNone/>
              <a:defRPr sz="1000"/>
            </a:lvl3pPr>
            <a:lvl4pPr marL="1369292" indent="0">
              <a:buNone/>
              <a:defRPr sz="900"/>
            </a:lvl4pPr>
            <a:lvl5pPr marL="1825733" indent="0">
              <a:buNone/>
              <a:defRPr sz="900"/>
            </a:lvl5pPr>
            <a:lvl6pPr marL="2282157" indent="0">
              <a:buNone/>
              <a:defRPr sz="900"/>
            </a:lvl6pPr>
            <a:lvl7pPr marL="2738582" indent="0">
              <a:buNone/>
              <a:defRPr sz="900"/>
            </a:lvl7pPr>
            <a:lvl8pPr marL="3195027" indent="0">
              <a:buNone/>
              <a:defRPr sz="900"/>
            </a:lvl8pPr>
            <a:lvl9pPr marL="3651462"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7250102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6439" indent="0">
              <a:buNone/>
              <a:defRPr sz="2800"/>
            </a:lvl2pPr>
            <a:lvl3pPr marL="912865" indent="0">
              <a:buNone/>
              <a:defRPr sz="2400"/>
            </a:lvl3pPr>
            <a:lvl4pPr marL="1369292" indent="0">
              <a:buNone/>
              <a:defRPr sz="2000"/>
            </a:lvl4pPr>
            <a:lvl5pPr marL="1825733" indent="0">
              <a:buNone/>
              <a:defRPr sz="2000"/>
            </a:lvl5pPr>
            <a:lvl6pPr marL="2282157" indent="0">
              <a:buNone/>
              <a:defRPr sz="2000"/>
            </a:lvl6pPr>
            <a:lvl7pPr marL="2738582" indent="0">
              <a:buNone/>
              <a:defRPr sz="2000"/>
            </a:lvl7pPr>
            <a:lvl8pPr marL="3195027" indent="0">
              <a:buNone/>
              <a:defRPr sz="2000"/>
            </a:lvl8pPr>
            <a:lvl9pPr marL="3651462" indent="0">
              <a:buNone/>
              <a:defRPr sz="2000"/>
            </a:lvl9pPr>
          </a:lstStyle>
          <a:p>
            <a:endParaRPr lang="en-GB"/>
          </a:p>
        </p:txBody>
      </p:sp>
      <p:sp>
        <p:nvSpPr>
          <p:cNvPr id="4" name="Text Placeholder 3"/>
          <p:cNvSpPr>
            <a:spLocks noGrp="1"/>
          </p:cNvSpPr>
          <p:nvPr>
            <p:ph type="body" sz="half" idx="2"/>
          </p:nvPr>
        </p:nvSpPr>
        <p:spPr>
          <a:xfrm>
            <a:off x="1792288" y="4472826"/>
            <a:ext cx="5486400" cy="670719"/>
          </a:xfrm>
        </p:spPr>
        <p:txBody>
          <a:bodyPr/>
          <a:lstStyle>
            <a:lvl1pPr marL="0" indent="0">
              <a:buNone/>
              <a:defRPr sz="1400"/>
            </a:lvl1pPr>
            <a:lvl2pPr marL="456439" indent="0">
              <a:buNone/>
              <a:defRPr sz="1200"/>
            </a:lvl2pPr>
            <a:lvl3pPr marL="912865" indent="0">
              <a:buNone/>
              <a:defRPr sz="1000"/>
            </a:lvl3pPr>
            <a:lvl4pPr marL="1369292" indent="0">
              <a:buNone/>
              <a:defRPr sz="900"/>
            </a:lvl4pPr>
            <a:lvl5pPr marL="1825733" indent="0">
              <a:buNone/>
              <a:defRPr sz="900"/>
            </a:lvl5pPr>
            <a:lvl6pPr marL="2282157" indent="0">
              <a:buNone/>
              <a:defRPr sz="900"/>
            </a:lvl6pPr>
            <a:lvl7pPr marL="2738582" indent="0">
              <a:buNone/>
              <a:defRPr sz="900"/>
            </a:lvl7pPr>
            <a:lvl8pPr marL="3195027" indent="0">
              <a:buNone/>
              <a:defRPr sz="900"/>
            </a:lvl8pPr>
            <a:lvl9pPr marL="3651462"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5677806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0236879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910"/>
            <a:ext cx="2057400" cy="4876271"/>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457200" y="228910"/>
            <a:ext cx="6019800" cy="487627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latin typeface="Calibri"/>
              </a:rPr>
              <a:pPr/>
              <a:t>5/3/17</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6020041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Blank Without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4881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endParaRPr lang="en-GB"/>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718705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115445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649217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16236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279262"/>
            <a:ext cx="4040188" cy="533135"/>
          </a:xfrm>
        </p:spPr>
        <p:txBody>
          <a:bodyPr anchor="b"/>
          <a:lstStyle>
            <a:lvl1pPr marL="0" indent="0">
              <a:buNone/>
              <a:defRPr sz="2500" b="1"/>
            </a:lvl1pPr>
            <a:lvl2pPr marL="478547" indent="0">
              <a:buNone/>
              <a:defRPr sz="2100" b="1"/>
            </a:lvl2pPr>
            <a:lvl3pPr marL="957094" indent="0">
              <a:buNone/>
              <a:defRPr sz="1900" b="1"/>
            </a:lvl3pPr>
            <a:lvl4pPr marL="1435640" indent="0">
              <a:buNone/>
              <a:defRPr sz="1600" b="1"/>
            </a:lvl4pPr>
            <a:lvl5pPr marL="1914185" indent="0">
              <a:buNone/>
              <a:defRPr sz="1600" b="1"/>
            </a:lvl5pPr>
            <a:lvl6pPr marL="2392733" indent="0">
              <a:buNone/>
              <a:defRPr sz="1600" b="1"/>
            </a:lvl6pPr>
            <a:lvl7pPr marL="2871279" indent="0">
              <a:buNone/>
              <a:defRPr sz="1600" b="1"/>
            </a:lvl7pPr>
            <a:lvl8pPr marL="3349828" indent="0">
              <a:buNone/>
              <a:defRPr sz="1600" b="1"/>
            </a:lvl8pPr>
            <a:lvl9pPr marL="382837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1812396"/>
            <a:ext cx="4040188" cy="3292740"/>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279262"/>
            <a:ext cx="4041775" cy="533135"/>
          </a:xfrm>
        </p:spPr>
        <p:txBody>
          <a:bodyPr anchor="b"/>
          <a:lstStyle>
            <a:lvl1pPr marL="0" indent="0">
              <a:buNone/>
              <a:defRPr sz="2500" b="1"/>
            </a:lvl1pPr>
            <a:lvl2pPr marL="478547" indent="0">
              <a:buNone/>
              <a:defRPr sz="2100" b="1"/>
            </a:lvl2pPr>
            <a:lvl3pPr marL="957094" indent="0">
              <a:buNone/>
              <a:defRPr sz="1900" b="1"/>
            </a:lvl3pPr>
            <a:lvl4pPr marL="1435640" indent="0">
              <a:buNone/>
              <a:defRPr sz="1600" b="1"/>
            </a:lvl4pPr>
            <a:lvl5pPr marL="1914185" indent="0">
              <a:buNone/>
              <a:defRPr sz="1600" b="1"/>
            </a:lvl5pPr>
            <a:lvl6pPr marL="2392733" indent="0">
              <a:buNone/>
              <a:defRPr sz="1600" b="1"/>
            </a:lvl6pPr>
            <a:lvl7pPr marL="2871279" indent="0">
              <a:buNone/>
              <a:defRPr sz="1600" b="1"/>
            </a:lvl7pPr>
            <a:lvl8pPr marL="3349828" indent="0">
              <a:buNone/>
              <a:defRPr sz="1600" b="1"/>
            </a:lvl8pPr>
            <a:lvl9pPr marL="382837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1812396"/>
            <a:ext cx="4041775" cy="3292740"/>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noChangeArrowheads="1"/>
          </p:cNvSpPr>
          <p:nvPr>
            <p:ph type="dt" sz="half" idx="10"/>
          </p:nvPr>
        </p:nvSpPr>
        <p:spPr>
          <a:xfrm>
            <a:off x="4470402"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E7138F13-5D54-457B-A138-9EEB6521693D}"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8" name="Rectangle 8"/>
          <p:cNvSpPr>
            <a:spLocks noGrp="1" noChangeArrowheads="1"/>
          </p:cNvSpPr>
          <p:nvPr>
            <p:ph type="sldNum" sz="quarter" idx="11"/>
          </p:nvPr>
        </p:nvSpPr>
        <p:spPr>
          <a:xfrm>
            <a:off x="3252788"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EEF42D84-9602-49FA-9201-53F927F303B0}"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9" name="Rectangle 10"/>
          <p:cNvSpPr>
            <a:spLocks noGrp="1" noChangeArrowheads="1"/>
          </p:cNvSpPr>
          <p:nvPr>
            <p:ph type="ftr" sz="quarter" idx="12"/>
          </p:nvPr>
        </p:nvSpPr>
        <p:spPr>
          <a:xfrm>
            <a:off x="1525621"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8795171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531566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195597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205862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142654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658565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66749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653773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60"/>
            <a:ext cx="7772400" cy="1225021"/>
          </a:xfrm>
        </p:spPr>
        <p:txBody>
          <a:bodyPr/>
          <a:lstStyle/>
          <a:p>
            <a:r>
              <a:rPr lang="en-GB"/>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2280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24422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73194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noChangeArrowheads="1"/>
          </p:cNvSpPr>
          <p:nvPr>
            <p:ph type="dt" sz="half" idx="10"/>
          </p:nvPr>
        </p:nvSpPr>
        <p:spPr>
          <a:xfrm>
            <a:off x="4470402"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4F7B676C-1D2C-4FFF-8B4F-A2A2D982B10D}"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4" name="Rectangle 8"/>
          <p:cNvSpPr>
            <a:spLocks noGrp="1" noChangeArrowheads="1"/>
          </p:cNvSpPr>
          <p:nvPr>
            <p:ph type="sldNum" sz="quarter" idx="11"/>
          </p:nvPr>
        </p:nvSpPr>
        <p:spPr>
          <a:xfrm>
            <a:off x="3252788"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F8F5B1BC-FE28-4A83-8840-463ACF9D9019}"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5" name="Rectangle 10"/>
          <p:cNvSpPr>
            <a:spLocks noGrp="1" noChangeArrowheads="1"/>
          </p:cNvSpPr>
          <p:nvPr>
            <p:ph type="ftr" sz="quarter" idx="12"/>
          </p:nvPr>
        </p:nvSpPr>
        <p:spPr>
          <a:xfrm>
            <a:off x="1525621"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38097128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19521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45033" y="1279261"/>
            <a:ext cx="4041775"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33"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876432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32210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722027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2" y="227541"/>
            <a:ext cx="3008313" cy="968376"/>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3575050" y="227546"/>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457212" y="1195920"/>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52904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472787"/>
            <a:ext cx="5486400" cy="670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014220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739548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71"/>
            <a:ext cx="2057400" cy="4876271"/>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457200" y="228871"/>
            <a:ext cx="6019800" cy="487627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384437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cSld name="Blank Without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6108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63"/>
            <a:ext cx="7772400" cy="1225021"/>
          </a:xfrm>
        </p:spPr>
        <p:txBody>
          <a:bodyPr/>
          <a:lstStyle/>
          <a:p>
            <a:r>
              <a:rPr lang="en-US"/>
              <a:t>Click to edit Master title style</a:t>
            </a:r>
            <a:endParaRPr lang="en-GB"/>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095" indent="0" algn="ctr">
              <a:buNone/>
              <a:defRPr>
                <a:solidFill>
                  <a:schemeClr val="tx1">
                    <a:tint val="75000"/>
                  </a:schemeClr>
                </a:solidFill>
              </a:defRPr>
            </a:lvl2pPr>
            <a:lvl3pPr marL="914190" indent="0" algn="ctr">
              <a:buNone/>
              <a:defRPr>
                <a:solidFill>
                  <a:schemeClr val="tx1">
                    <a:tint val="75000"/>
                  </a:schemeClr>
                </a:solidFill>
              </a:defRPr>
            </a:lvl3pPr>
            <a:lvl4pPr marL="1371286" indent="0" algn="ctr">
              <a:buNone/>
              <a:defRPr>
                <a:solidFill>
                  <a:schemeClr val="tx1">
                    <a:tint val="75000"/>
                  </a:schemeClr>
                </a:solidFill>
              </a:defRPr>
            </a:lvl4pPr>
            <a:lvl5pPr marL="1828380" indent="0" algn="ctr">
              <a:buNone/>
              <a:defRPr>
                <a:solidFill>
                  <a:schemeClr val="tx1">
                    <a:tint val="75000"/>
                  </a:schemeClr>
                </a:solidFill>
              </a:defRPr>
            </a:lvl5pPr>
            <a:lvl6pPr marL="2285476" indent="0" algn="ctr">
              <a:buNone/>
              <a:defRPr>
                <a:solidFill>
                  <a:schemeClr val="tx1">
                    <a:tint val="75000"/>
                  </a:schemeClr>
                </a:solidFill>
              </a:defRPr>
            </a:lvl6pPr>
            <a:lvl7pPr marL="2742570" indent="0" algn="ctr">
              <a:buNone/>
              <a:defRPr>
                <a:solidFill>
                  <a:schemeClr val="tx1">
                    <a:tint val="75000"/>
                  </a:schemeClr>
                </a:solidFill>
              </a:defRPr>
            </a:lvl7pPr>
            <a:lvl8pPr marL="3199667" indent="0" algn="ctr">
              <a:buNone/>
              <a:defRPr>
                <a:solidFill>
                  <a:schemeClr val="tx1">
                    <a:tint val="75000"/>
                  </a:schemeClr>
                </a:solidFill>
              </a:defRPr>
            </a:lvl8pPr>
            <a:lvl9pPr marL="3656761"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defTabSz="457200">
              <a:defRPr/>
            </a:lvl1pPr>
          </a:lstStyle>
          <a:p>
            <a:pPr>
              <a:defRPr/>
            </a:pPr>
            <a:fld id="{5BD99508-4000-254F-8332-A047BD1DF201}" type="datetimeFigureOut">
              <a:rPr lang="en-US"/>
              <a:pPr>
                <a:defRPr/>
              </a:pPr>
              <a:t>5/3/17</a:t>
            </a:fld>
            <a:endParaRPr lang="en-GB" dirty="0"/>
          </a:p>
        </p:txBody>
      </p:sp>
      <p:sp>
        <p:nvSpPr>
          <p:cNvPr id="5" name="Footer Placeholder 4"/>
          <p:cNvSpPr>
            <a:spLocks noGrp="1"/>
          </p:cNvSpPr>
          <p:nvPr>
            <p:ph type="ftr" sz="quarter" idx="11"/>
          </p:nvPr>
        </p:nvSpPr>
        <p:spPr/>
        <p:txBody>
          <a:bodyPr/>
          <a:lstStyle>
            <a:lvl1pPr defTabSz="457200">
              <a:defRPr/>
            </a:lvl1pPr>
          </a:lstStyle>
          <a:p>
            <a:pPr>
              <a:defRPr/>
            </a:pPr>
            <a:endParaRPr lang="en-GB"/>
          </a:p>
        </p:txBody>
      </p:sp>
      <p:sp>
        <p:nvSpPr>
          <p:cNvPr id="6" name="Slide Number Placeholder 5"/>
          <p:cNvSpPr>
            <a:spLocks noGrp="1"/>
          </p:cNvSpPr>
          <p:nvPr>
            <p:ph type="sldNum" sz="quarter" idx="12"/>
          </p:nvPr>
        </p:nvSpPr>
        <p:spPr/>
        <p:txBody>
          <a:bodyPr/>
          <a:lstStyle>
            <a:lvl1pPr defTabSz="457200">
              <a:defRPr/>
            </a:lvl1pPr>
          </a:lstStyle>
          <a:p>
            <a:pPr>
              <a:defRPr/>
            </a:pPr>
            <a:fld id="{C72B3744-52EC-D646-B7EF-5CBD8BCF150B}" type="slidenum">
              <a:rPr lang="en-GB"/>
              <a:pPr>
                <a:defRPr/>
              </a:pPr>
              <a:t>‹#›</a:t>
            </a:fld>
            <a:endParaRPr lang="en-GB" dirty="0"/>
          </a:p>
        </p:txBody>
      </p:sp>
    </p:spTree>
    <p:extLst>
      <p:ext uri="{BB962C8B-B14F-4D97-AF65-F5344CB8AC3E}">
        <p14:creationId xmlns:p14="http://schemas.microsoft.com/office/powerpoint/2010/main" val="641387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noChangeArrowheads="1"/>
          </p:cNvSpPr>
          <p:nvPr>
            <p:ph type="dt" sz="half" idx="10"/>
          </p:nvPr>
        </p:nvSpPr>
        <p:spPr>
          <a:xfrm>
            <a:off x="4572014"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35387DDB-2309-4333-8475-E601CC694B73}"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3" name="Rectangle 8"/>
          <p:cNvSpPr>
            <a:spLocks noGrp="1" noChangeArrowheads="1"/>
          </p:cNvSpPr>
          <p:nvPr>
            <p:ph type="sldNum" sz="quarter" idx="11"/>
          </p:nvPr>
        </p:nvSpPr>
        <p:spPr>
          <a:xfrm>
            <a:off x="3354391"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92946EBB-9CA6-4E75-B2CF-26559093AB5A}"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4" name="Rectangle 10"/>
          <p:cNvSpPr>
            <a:spLocks noGrp="1" noChangeArrowheads="1"/>
          </p:cNvSpPr>
          <p:nvPr>
            <p:ph type="ftr" sz="quarter" idx="12"/>
          </p:nvPr>
        </p:nvSpPr>
        <p:spPr>
          <a:xfrm>
            <a:off x="1627249"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40312210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defTabSz="457200">
              <a:defRPr/>
            </a:lvl1pPr>
          </a:lstStyle>
          <a:p>
            <a:pPr>
              <a:defRPr/>
            </a:pPr>
            <a:fld id="{49317BA5-E4B1-E848-953B-28F8181F3297}" type="datetimeFigureOut">
              <a:rPr lang="en-US"/>
              <a:pPr>
                <a:defRPr/>
              </a:pPr>
              <a:t>5/3/17</a:t>
            </a:fld>
            <a:endParaRPr lang="en-GB" dirty="0"/>
          </a:p>
        </p:txBody>
      </p:sp>
      <p:sp>
        <p:nvSpPr>
          <p:cNvPr id="5" name="Footer Placeholder 4"/>
          <p:cNvSpPr>
            <a:spLocks noGrp="1"/>
          </p:cNvSpPr>
          <p:nvPr>
            <p:ph type="ftr" sz="quarter" idx="11"/>
          </p:nvPr>
        </p:nvSpPr>
        <p:spPr/>
        <p:txBody>
          <a:bodyPr/>
          <a:lstStyle>
            <a:lvl1pPr defTabSz="457200">
              <a:defRPr/>
            </a:lvl1pPr>
          </a:lstStyle>
          <a:p>
            <a:pPr>
              <a:defRPr/>
            </a:pPr>
            <a:endParaRPr lang="en-GB"/>
          </a:p>
        </p:txBody>
      </p:sp>
      <p:sp>
        <p:nvSpPr>
          <p:cNvPr id="6" name="Slide Number Placeholder 5"/>
          <p:cNvSpPr>
            <a:spLocks noGrp="1"/>
          </p:cNvSpPr>
          <p:nvPr>
            <p:ph type="sldNum" sz="quarter" idx="12"/>
          </p:nvPr>
        </p:nvSpPr>
        <p:spPr/>
        <p:txBody>
          <a:bodyPr/>
          <a:lstStyle>
            <a:lvl1pPr defTabSz="457200">
              <a:defRPr/>
            </a:lvl1pPr>
          </a:lstStyle>
          <a:p>
            <a:pPr>
              <a:defRPr/>
            </a:pPr>
            <a:fld id="{DA4C8FD0-EDC5-824A-AE5E-CCA57B2406D6}" type="slidenum">
              <a:rPr lang="en-GB"/>
              <a:pPr>
                <a:defRPr/>
              </a:pPr>
              <a:t>‹#›</a:t>
            </a:fld>
            <a:endParaRPr lang="en-GB" dirty="0"/>
          </a:p>
        </p:txBody>
      </p:sp>
    </p:spTree>
    <p:extLst>
      <p:ext uri="{BB962C8B-B14F-4D97-AF65-F5344CB8AC3E}">
        <p14:creationId xmlns:p14="http://schemas.microsoft.com/office/powerpoint/2010/main" val="1445383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20"/>
            <a:ext cx="7772400" cy="1135063"/>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095" indent="0">
              <a:buNone/>
              <a:defRPr sz="1800">
                <a:solidFill>
                  <a:schemeClr val="tx1">
                    <a:tint val="75000"/>
                  </a:schemeClr>
                </a:solidFill>
              </a:defRPr>
            </a:lvl2pPr>
            <a:lvl3pPr marL="914190" indent="0">
              <a:buNone/>
              <a:defRPr sz="1600">
                <a:solidFill>
                  <a:schemeClr val="tx1">
                    <a:tint val="75000"/>
                  </a:schemeClr>
                </a:solidFill>
              </a:defRPr>
            </a:lvl3pPr>
            <a:lvl4pPr marL="1371286" indent="0">
              <a:buNone/>
              <a:defRPr sz="1400">
                <a:solidFill>
                  <a:schemeClr val="tx1">
                    <a:tint val="75000"/>
                  </a:schemeClr>
                </a:solidFill>
              </a:defRPr>
            </a:lvl4pPr>
            <a:lvl5pPr marL="1828380" indent="0">
              <a:buNone/>
              <a:defRPr sz="1400">
                <a:solidFill>
                  <a:schemeClr val="tx1">
                    <a:tint val="75000"/>
                  </a:schemeClr>
                </a:solidFill>
              </a:defRPr>
            </a:lvl5pPr>
            <a:lvl6pPr marL="2285476" indent="0">
              <a:buNone/>
              <a:defRPr sz="1400">
                <a:solidFill>
                  <a:schemeClr val="tx1">
                    <a:tint val="75000"/>
                  </a:schemeClr>
                </a:solidFill>
              </a:defRPr>
            </a:lvl6pPr>
            <a:lvl7pPr marL="2742570" indent="0">
              <a:buNone/>
              <a:defRPr sz="1400">
                <a:solidFill>
                  <a:schemeClr val="tx1">
                    <a:tint val="75000"/>
                  </a:schemeClr>
                </a:solidFill>
              </a:defRPr>
            </a:lvl7pPr>
            <a:lvl8pPr marL="3199667" indent="0">
              <a:buNone/>
              <a:defRPr sz="1400">
                <a:solidFill>
                  <a:schemeClr val="tx1">
                    <a:tint val="75000"/>
                  </a:schemeClr>
                </a:solidFill>
              </a:defRPr>
            </a:lvl8pPr>
            <a:lvl9pPr marL="365676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457200">
              <a:defRPr/>
            </a:lvl1pPr>
          </a:lstStyle>
          <a:p>
            <a:pPr>
              <a:defRPr/>
            </a:pPr>
            <a:fld id="{1B0C7814-0096-0F46-9901-FB739904C0F0}" type="datetimeFigureOut">
              <a:rPr lang="en-US"/>
              <a:pPr>
                <a:defRPr/>
              </a:pPr>
              <a:t>5/3/17</a:t>
            </a:fld>
            <a:endParaRPr lang="en-GB" dirty="0"/>
          </a:p>
        </p:txBody>
      </p:sp>
      <p:sp>
        <p:nvSpPr>
          <p:cNvPr id="5" name="Footer Placeholder 4"/>
          <p:cNvSpPr>
            <a:spLocks noGrp="1"/>
          </p:cNvSpPr>
          <p:nvPr>
            <p:ph type="ftr" sz="quarter" idx="11"/>
          </p:nvPr>
        </p:nvSpPr>
        <p:spPr/>
        <p:txBody>
          <a:bodyPr/>
          <a:lstStyle>
            <a:lvl1pPr defTabSz="457200">
              <a:defRPr/>
            </a:lvl1pPr>
          </a:lstStyle>
          <a:p>
            <a:pPr>
              <a:defRPr/>
            </a:pPr>
            <a:endParaRPr lang="en-GB"/>
          </a:p>
        </p:txBody>
      </p:sp>
      <p:sp>
        <p:nvSpPr>
          <p:cNvPr id="6" name="Slide Number Placeholder 5"/>
          <p:cNvSpPr>
            <a:spLocks noGrp="1"/>
          </p:cNvSpPr>
          <p:nvPr>
            <p:ph type="sldNum" sz="quarter" idx="12"/>
          </p:nvPr>
        </p:nvSpPr>
        <p:spPr/>
        <p:txBody>
          <a:bodyPr/>
          <a:lstStyle>
            <a:lvl1pPr defTabSz="457200">
              <a:defRPr/>
            </a:lvl1pPr>
          </a:lstStyle>
          <a:p>
            <a:pPr>
              <a:defRPr/>
            </a:pPr>
            <a:fld id="{ECD062B0-BCDF-2D4A-BC2E-B62D360AC6DF}" type="slidenum">
              <a:rPr lang="en-GB"/>
              <a:pPr>
                <a:defRPr/>
              </a:pPr>
              <a:t>‹#›</a:t>
            </a:fld>
            <a:endParaRPr lang="en-GB" dirty="0"/>
          </a:p>
        </p:txBody>
      </p:sp>
    </p:spTree>
    <p:extLst>
      <p:ext uri="{BB962C8B-B14F-4D97-AF65-F5344CB8AC3E}">
        <p14:creationId xmlns:p14="http://schemas.microsoft.com/office/powerpoint/2010/main" val="20188457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defTabSz="457200">
              <a:defRPr/>
            </a:lvl1pPr>
          </a:lstStyle>
          <a:p>
            <a:pPr>
              <a:defRPr/>
            </a:pPr>
            <a:fld id="{AEE03C95-E1AB-F441-BE78-B74162F35856}" type="datetimeFigureOut">
              <a:rPr lang="en-US"/>
              <a:pPr>
                <a:defRPr/>
              </a:pPr>
              <a:t>5/3/17</a:t>
            </a:fld>
            <a:endParaRPr lang="en-GB" dirty="0"/>
          </a:p>
        </p:txBody>
      </p:sp>
      <p:sp>
        <p:nvSpPr>
          <p:cNvPr id="6" name="Footer Placeholder 5"/>
          <p:cNvSpPr>
            <a:spLocks noGrp="1"/>
          </p:cNvSpPr>
          <p:nvPr>
            <p:ph type="ftr" sz="quarter" idx="11"/>
          </p:nvPr>
        </p:nvSpPr>
        <p:spPr/>
        <p:txBody>
          <a:bodyPr/>
          <a:lstStyle>
            <a:lvl1pPr defTabSz="457200">
              <a:defRPr/>
            </a:lvl1pPr>
          </a:lstStyle>
          <a:p>
            <a:pPr>
              <a:defRPr/>
            </a:pPr>
            <a:endParaRPr lang="en-GB"/>
          </a:p>
        </p:txBody>
      </p:sp>
      <p:sp>
        <p:nvSpPr>
          <p:cNvPr id="7" name="Slide Number Placeholder 6"/>
          <p:cNvSpPr>
            <a:spLocks noGrp="1"/>
          </p:cNvSpPr>
          <p:nvPr>
            <p:ph type="sldNum" sz="quarter" idx="12"/>
          </p:nvPr>
        </p:nvSpPr>
        <p:spPr/>
        <p:txBody>
          <a:bodyPr/>
          <a:lstStyle>
            <a:lvl1pPr defTabSz="457200">
              <a:defRPr/>
            </a:lvl1pPr>
          </a:lstStyle>
          <a:p>
            <a:pPr>
              <a:defRPr/>
            </a:pPr>
            <a:fld id="{70045B98-E618-1040-8F4F-F674388E3836}" type="slidenum">
              <a:rPr lang="en-GB"/>
              <a:pPr>
                <a:defRPr/>
              </a:pPr>
              <a:t>‹#›</a:t>
            </a:fld>
            <a:endParaRPr lang="en-GB" dirty="0"/>
          </a:p>
        </p:txBody>
      </p:sp>
    </p:spTree>
    <p:extLst>
      <p:ext uri="{BB962C8B-B14F-4D97-AF65-F5344CB8AC3E}">
        <p14:creationId xmlns:p14="http://schemas.microsoft.com/office/powerpoint/2010/main" val="1824217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279264"/>
            <a:ext cx="4040188" cy="533136"/>
          </a:xfrm>
        </p:spPr>
        <p:txBody>
          <a:bodyPr anchor="b"/>
          <a:lstStyle>
            <a:lvl1pPr marL="0" indent="0">
              <a:buNone/>
              <a:defRPr sz="2400" b="1"/>
            </a:lvl1pPr>
            <a:lvl2pPr marL="457095" indent="0">
              <a:buNone/>
              <a:defRPr sz="2000" b="1"/>
            </a:lvl2pPr>
            <a:lvl3pPr marL="914190" indent="0">
              <a:buNone/>
              <a:defRPr sz="1800" b="1"/>
            </a:lvl3pPr>
            <a:lvl4pPr marL="1371286" indent="0">
              <a:buNone/>
              <a:defRPr sz="1600" b="1"/>
            </a:lvl4pPr>
            <a:lvl5pPr marL="1828380" indent="0">
              <a:buNone/>
              <a:defRPr sz="1600" b="1"/>
            </a:lvl5pPr>
            <a:lvl6pPr marL="2285476" indent="0">
              <a:buNone/>
              <a:defRPr sz="1600" b="1"/>
            </a:lvl6pPr>
            <a:lvl7pPr marL="2742570" indent="0">
              <a:buNone/>
              <a:defRPr sz="1600" b="1"/>
            </a:lvl7pPr>
            <a:lvl8pPr marL="3199667" indent="0">
              <a:buNone/>
              <a:defRPr sz="1600" b="1"/>
            </a:lvl8pPr>
            <a:lvl9pPr marL="365676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3" y="1279264"/>
            <a:ext cx="4041775" cy="533136"/>
          </a:xfrm>
        </p:spPr>
        <p:txBody>
          <a:bodyPr anchor="b"/>
          <a:lstStyle>
            <a:lvl1pPr marL="0" indent="0">
              <a:buNone/>
              <a:defRPr sz="2400" b="1"/>
            </a:lvl1pPr>
            <a:lvl2pPr marL="457095" indent="0">
              <a:buNone/>
              <a:defRPr sz="2000" b="1"/>
            </a:lvl2pPr>
            <a:lvl3pPr marL="914190" indent="0">
              <a:buNone/>
              <a:defRPr sz="1800" b="1"/>
            </a:lvl3pPr>
            <a:lvl4pPr marL="1371286" indent="0">
              <a:buNone/>
              <a:defRPr sz="1600" b="1"/>
            </a:lvl4pPr>
            <a:lvl5pPr marL="1828380" indent="0">
              <a:buNone/>
              <a:defRPr sz="1600" b="1"/>
            </a:lvl5pPr>
            <a:lvl6pPr marL="2285476" indent="0">
              <a:buNone/>
              <a:defRPr sz="1600" b="1"/>
            </a:lvl6pPr>
            <a:lvl7pPr marL="2742570" indent="0">
              <a:buNone/>
              <a:defRPr sz="1600" b="1"/>
            </a:lvl7pPr>
            <a:lvl8pPr marL="3199667" indent="0">
              <a:buNone/>
              <a:defRPr sz="1600" b="1"/>
            </a:lvl8pPr>
            <a:lvl9pPr marL="365676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defTabSz="457200">
              <a:defRPr/>
            </a:lvl1pPr>
          </a:lstStyle>
          <a:p>
            <a:pPr>
              <a:defRPr/>
            </a:pPr>
            <a:fld id="{52E4E2A3-3E8A-FF43-8C16-E6C58615E9AF}" type="datetimeFigureOut">
              <a:rPr lang="en-US"/>
              <a:pPr>
                <a:defRPr/>
              </a:pPr>
              <a:t>5/3/17</a:t>
            </a:fld>
            <a:endParaRPr lang="en-GB" dirty="0"/>
          </a:p>
        </p:txBody>
      </p:sp>
      <p:sp>
        <p:nvSpPr>
          <p:cNvPr id="8" name="Footer Placeholder 7"/>
          <p:cNvSpPr>
            <a:spLocks noGrp="1"/>
          </p:cNvSpPr>
          <p:nvPr>
            <p:ph type="ftr" sz="quarter" idx="11"/>
          </p:nvPr>
        </p:nvSpPr>
        <p:spPr/>
        <p:txBody>
          <a:bodyPr/>
          <a:lstStyle>
            <a:lvl1pPr defTabSz="457200">
              <a:defRPr/>
            </a:lvl1pPr>
          </a:lstStyle>
          <a:p>
            <a:pPr>
              <a:defRPr/>
            </a:pPr>
            <a:endParaRPr lang="en-GB"/>
          </a:p>
        </p:txBody>
      </p:sp>
      <p:sp>
        <p:nvSpPr>
          <p:cNvPr id="9" name="Slide Number Placeholder 8"/>
          <p:cNvSpPr>
            <a:spLocks noGrp="1"/>
          </p:cNvSpPr>
          <p:nvPr>
            <p:ph type="sldNum" sz="quarter" idx="12"/>
          </p:nvPr>
        </p:nvSpPr>
        <p:spPr/>
        <p:txBody>
          <a:bodyPr/>
          <a:lstStyle>
            <a:lvl1pPr defTabSz="457200">
              <a:defRPr/>
            </a:lvl1pPr>
          </a:lstStyle>
          <a:p>
            <a:pPr>
              <a:defRPr/>
            </a:pPr>
            <a:fld id="{3DCD5C0D-D3E7-DE4E-871E-30C08B0DB021}" type="slidenum">
              <a:rPr lang="en-GB"/>
              <a:pPr>
                <a:defRPr/>
              </a:pPr>
              <a:t>‹#›</a:t>
            </a:fld>
            <a:endParaRPr lang="en-GB" dirty="0"/>
          </a:p>
        </p:txBody>
      </p:sp>
    </p:spTree>
    <p:extLst>
      <p:ext uri="{BB962C8B-B14F-4D97-AF65-F5344CB8AC3E}">
        <p14:creationId xmlns:p14="http://schemas.microsoft.com/office/powerpoint/2010/main" val="20969972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defTabSz="457200">
              <a:defRPr/>
            </a:lvl1pPr>
          </a:lstStyle>
          <a:p>
            <a:pPr>
              <a:defRPr/>
            </a:pPr>
            <a:fld id="{46C7E861-AA0A-6948-8CDD-03672035909E}" type="datetimeFigureOut">
              <a:rPr lang="en-US"/>
              <a:pPr>
                <a:defRPr/>
              </a:pPr>
              <a:t>5/3/17</a:t>
            </a:fld>
            <a:endParaRPr lang="en-GB" dirty="0"/>
          </a:p>
        </p:txBody>
      </p:sp>
      <p:sp>
        <p:nvSpPr>
          <p:cNvPr id="4" name="Footer Placeholder 3"/>
          <p:cNvSpPr>
            <a:spLocks noGrp="1"/>
          </p:cNvSpPr>
          <p:nvPr>
            <p:ph type="ftr" sz="quarter" idx="11"/>
          </p:nvPr>
        </p:nvSpPr>
        <p:spPr/>
        <p:txBody>
          <a:bodyPr/>
          <a:lstStyle>
            <a:lvl1pPr defTabSz="457200">
              <a:defRPr/>
            </a:lvl1pPr>
          </a:lstStyle>
          <a:p>
            <a:pPr>
              <a:defRPr/>
            </a:pPr>
            <a:endParaRPr lang="en-GB"/>
          </a:p>
        </p:txBody>
      </p:sp>
      <p:sp>
        <p:nvSpPr>
          <p:cNvPr id="5" name="Slide Number Placeholder 4"/>
          <p:cNvSpPr>
            <a:spLocks noGrp="1"/>
          </p:cNvSpPr>
          <p:nvPr>
            <p:ph type="sldNum" sz="quarter" idx="12"/>
          </p:nvPr>
        </p:nvSpPr>
        <p:spPr/>
        <p:txBody>
          <a:bodyPr/>
          <a:lstStyle>
            <a:lvl1pPr defTabSz="457200">
              <a:defRPr/>
            </a:lvl1pPr>
          </a:lstStyle>
          <a:p>
            <a:pPr>
              <a:defRPr/>
            </a:pPr>
            <a:fld id="{8855522D-4BE9-664A-89E5-8310C16FDCD7}" type="slidenum">
              <a:rPr lang="en-GB"/>
              <a:pPr>
                <a:defRPr/>
              </a:pPr>
              <a:t>‹#›</a:t>
            </a:fld>
            <a:endParaRPr lang="en-GB" dirty="0"/>
          </a:p>
        </p:txBody>
      </p:sp>
    </p:spTree>
    <p:extLst>
      <p:ext uri="{BB962C8B-B14F-4D97-AF65-F5344CB8AC3E}">
        <p14:creationId xmlns:p14="http://schemas.microsoft.com/office/powerpoint/2010/main" val="6384704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a:defRPr/>
            </a:lvl1pPr>
          </a:lstStyle>
          <a:p>
            <a:pPr>
              <a:defRPr/>
            </a:pPr>
            <a:fld id="{674DFD55-F3DF-B14D-9C8D-0EF2E291E796}" type="datetimeFigureOut">
              <a:rPr lang="en-US"/>
              <a:pPr>
                <a:defRPr/>
              </a:pPr>
              <a:t>5/3/17</a:t>
            </a:fld>
            <a:endParaRPr lang="en-GB" dirty="0"/>
          </a:p>
        </p:txBody>
      </p:sp>
      <p:sp>
        <p:nvSpPr>
          <p:cNvPr id="3" name="Footer Placeholder 2"/>
          <p:cNvSpPr>
            <a:spLocks noGrp="1"/>
          </p:cNvSpPr>
          <p:nvPr>
            <p:ph type="ftr" sz="quarter" idx="11"/>
          </p:nvPr>
        </p:nvSpPr>
        <p:spPr/>
        <p:txBody>
          <a:bodyPr/>
          <a:lstStyle>
            <a:lvl1pPr defTabSz="457200">
              <a:defRPr/>
            </a:lvl1pPr>
          </a:lstStyle>
          <a:p>
            <a:pPr>
              <a:defRPr/>
            </a:pPr>
            <a:endParaRPr lang="en-GB"/>
          </a:p>
        </p:txBody>
      </p:sp>
      <p:sp>
        <p:nvSpPr>
          <p:cNvPr id="4" name="Slide Number Placeholder 3"/>
          <p:cNvSpPr>
            <a:spLocks noGrp="1"/>
          </p:cNvSpPr>
          <p:nvPr>
            <p:ph type="sldNum" sz="quarter" idx="12"/>
          </p:nvPr>
        </p:nvSpPr>
        <p:spPr/>
        <p:txBody>
          <a:bodyPr/>
          <a:lstStyle>
            <a:lvl1pPr defTabSz="457200">
              <a:defRPr/>
            </a:lvl1pPr>
          </a:lstStyle>
          <a:p>
            <a:pPr>
              <a:defRPr/>
            </a:pPr>
            <a:fld id="{94042432-18B7-414F-8B0F-793FF1DA5006}" type="slidenum">
              <a:rPr lang="en-GB"/>
              <a:pPr>
                <a:defRPr/>
              </a:pPr>
              <a:t>‹#›</a:t>
            </a:fld>
            <a:endParaRPr lang="en-GB" dirty="0"/>
          </a:p>
        </p:txBody>
      </p:sp>
    </p:spTree>
    <p:extLst>
      <p:ext uri="{BB962C8B-B14F-4D97-AF65-F5344CB8AC3E}">
        <p14:creationId xmlns:p14="http://schemas.microsoft.com/office/powerpoint/2010/main" val="8443017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2" y="227545"/>
            <a:ext cx="3008313" cy="968376"/>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1" y="227546"/>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12" y="1195920"/>
            <a:ext cx="3008313" cy="3909219"/>
          </a:xfrm>
        </p:spPr>
        <p:txBody>
          <a:bodyPr/>
          <a:lstStyle>
            <a:lvl1pPr marL="0" indent="0">
              <a:buNone/>
              <a:defRPr sz="1400"/>
            </a:lvl1pPr>
            <a:lvl2pPr marL="457095" indent="0">
              <a:buNone/>
              <a:defRPr sz="1200"/>
            </a:lvl2pPr>
            <a:lvl3pPr marL="914190" indent="0">
              <a:buNone/>
              <a:defRPr sz="1000"/>
            </a:lvl3pPr>
            <a:lvl4pPr marL="1371286" indent="0">
              <a:buNone/>
              <a:defRPr sz="900"/>
            </a:lvl4pPr>
            <a:lvl5pPr marL="1828380" indent="0">
              <a:buNone/>
              <a:defRPr sz="900"/>
            </a:lvl5pPr>
            <a:lvl6pPr marL="2285476" indent="0">
              <a:buNone/>
              <a:defRPr sz="900"/>
            </a:lvl6pPr>
            <a:lvl7pPr marL="2742570" indent="0">
              <a:buNone/>
              <a:defRPr sz="900"/>
            </a:lvl7pPr>
            <a:lvl8pPr marL="3199667" indent="0">
              <a:buNone/>
              <a:defRPr sz="900"/>
            </a:lvl8pPr>
            <a:lvl9pPr marL="365676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457200">
              <a:defRPr/>
            </a:lvl1pPr>
          </a:lstStyle>
          <a:p>
            <a:pPr>
              <a:defRPr/>
            </a:pPr>
            <a:fld id="{C640F10A-D621-B144-9E06-79261509E28A}" type="datetimeFigureOut">
              <a:rPr lang="en-US"/>
              <a:pPr>
                <a:defRPr/>
              </a:pPr>
              <a:t>5/3/17</a:t>
            </a:fld>
            <a:endParaRPr lang="en-GB" dirty="0"/>
          </a:p>
        </p:txBody>
      </p:sp>
      <p:sp>
        <p:nvSpPr>
          <p:cNvPr id="6" name="Footer Placeholder 5"/>
          <p:cNvSpPr>
            <a:spLocks noGrp="1"/>
          </p:cNvSpPr>
          <p:nvPr>
            <p:ph type="ftr" sz="quarter" idx="11"/>
          </p:nvPr>
        </p:nvSpPr>
        <p:spPr/>
        <p:txBody>
          <a:bodyPr/>
          <a:lstStyle>
            <a:lvl1pPr defTabSz="457200">
              <a:defRPr/>
            </a:lvl1pPr>
          </a:lstStyle>
          <a:p>
            <a:pPr>
              <a:defRPr/>
            </a:pPr>
            <a:endParaRPr lang="en-GB"/>
          </a:p>
        </p:txBody>
      </p:sp>
      <p:sp>
        <p:nvSpPr>
          <p:cNvPr id="7" name="Slide Number Placeholder 6"/>
          <p:cNvSpPr>
            <a:spLocks noGrp="1"/>
          </p:cNvSpPr>
          <p:nvPr>
            <p:ph type="sldNum" sz="quarter" idx="12"/>
          </p:nvPr>
        </p:nvSpPr>
        <p:spPr/>
        <p:txBody>
          <a:bodyPr/>
          <a:lstStyle>
            <a:lvl1pPr defTabSz="457200">
              <a:defRPr/>
            </a:lvl1pPr>
          </a:lstStyle>
          <a:p>
            <a:pPr>
              <a:defRPr/>
            </a:pPr>
            <a:fld id="{FC09C023-B7F5-D34F-800D-D375BF2009B2}" type="slidenum">
              <a:rPr lang="en-GB"/>
              <a:pPr>
                <a:defRPr/>
              </a:pPr>
              <a:t>‹#›</a:t>
            </a:fld>
            <a:endParaRPr lang="en-GB" dirty="0"/>
          </a:p>
        </p:txBody>
      </p:sp>
    </p:spTree>
    <p:extLst>
      <p:ext uri="{BB962C8B-B14F-4D97-AF65-F5344CB8AC3E}">
        <p14:creationId xmlns:p14="http://schemas.microsoft.com/office/powerpoint/2010/main" val="16015366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510646"/>
            <a:ext cx="5486400" cy="3429000"/>
          </a:xfrm>
        </p:spPr>
        <p:txBody>
          <a:bodyPr rtlCol="0">
            <a:normAutofit/>
          </a:bodyPr>
          <a:lstStyle>
            <a:lvl1pPr marL="0" indent="0">
              <a:buNone/>
              <a:defRPr sz="3200"/>
            </a:lvl1pPr>
            <a:lvl2pPr marL="457095" indent="0">
              <a:buNone/>
              <a:defRPr sz="2800"/>
            </a:lvl2pPr>
            <a:lvl3pPr marL="914190" indent="0">
              <a:buNone/>
              <a:defRPr sz="2400"/>
            </a:lvl3pPr>
            <a:lvl4pPr marL="1371286" indent="0">
              <a:buNone/>
              <a:defRPr sz="2000"/>
            </a:lvl4pPr>
            <a:lvl5pPr marL="1828380" indent="0">
              <a:buNone/>
              <a:defRPr sz="2000"/>
            </a:lvl5pPr>
            <a:lvl6pPr marL="2285476" indent="0">
              <a:buNone/>
              <a:defRPr sz="2000"/>
            </a:lvl6pPr>
            <a:lvl7pPr marL="2742570" indent="0">
              <a:buNone/>
              <a:defRPr sz="2000"/>
            </a:lvl7pPr>
            <a:lvl8pPr marL="3199667" indent="0">
              <a:buNone/>
              <a:defRPr sz="2000"/>
            </a:lvl8pPr>
            <a:lvl9pPr marL="3656761" indent="0">
              <a:buNone/>
              <a:defRPr sz="2000"/>
            </a:lvl9pPr>
          </a:lstStyle>
          <a:p>
            <a:pPr lvl="0"/>
            <a:endParaRPr lang="en-GB" noProof="0" dirty="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095" indent="0">
              <a:buNone/>
              <a:defRPr sz="1200"/>
            </a:lvl2pPr>
            <a:lvl3pPr marL="914190" indent="0">
              <a:buNone/>
              <a:defRPr sz="1000"/>
            </a:lvl3pPr>
            <a:lvl4pPr marL="1371286" indent="0">
              <a:buNone/>
              <a:defRPr sz="900"/>
            </a:lvl4pPr>
            <a:lvl5pPr marL="1828380" indent="0">
              <a:buNone/>
              <a:defRPr sz="900"/>
            </a:lvl5pPr>
            <a:lvl6pPr marL="2285476" indent="0">
              <a:buNone/>
              <a:defRPr sz="900"/>
            </a:lvl6pPr>
            <a:lvl7pPr marL="2742570" indent="0">
              <a:buNone/>
              <a:defRPr sz="900"/>
            </a:lvl7pPr>
            <a:lvl8pPr marL="3199667" indent="0">
              <a:buNone/>
              <a:defRPr sz="900"/>
            </a:lvl8pPr>
            <a:lvl9pPr marL="365676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457200">
              <a:defRPr/>
            </a:lvl1pPr>
          </a:lstStyle>
          <a:p>
            <a:pPr>
              <a:defRPr/>
            </a:pPr>
            <a:fld id="{63A3457C-00E6-E845-B28F-8084AFB2EC19}" type="datetimeFigureOut">
              <a:rPr lang="en-US"/>
              <a:pPr>
                <a:defRPr/>
              </a:pPr>
              <a:t>5/3/17</a:t>
            </a:fld>
            <a:endParaRPr lang="en-GB" dirty="0"/>
          </a:p>
        </p:txBody>
      </p:sp>
      <p:sp>
        <p:nvSpPr>
          <p:cNvPr id="6" name="Footer Placeholder 5"/>
          <p:cNvSpPr>
            <a:spLocks noGrp="1"/>
          </p:cNvSpPr>
          <p:nvPr>
            <p:ph type="ftr" sz="quarter" idx="11"/>
          </p:nvPr>
        </p:nvSpPr>
        <p:spPr/>
        <p:txBody>
          <a:bodyPr/>
          <a:lstStyle>
            <a:lvl1pPr defTabSz="457200">
              <a:defRPr/>
            </a:lvl1pPr>
          </a:lstStyle>
          <a:p>
            <a:pPr>
              <a:defRPr/>
            </a:pPr>
            <a:endParaRPr lang="en-GB"/>
          </a:p>
        </p:txBody>
      </p:sp>
      <p:sp>
        <p:nvSpPr>
          <p:cNvPr id="7" name="Slide Number Placeholder 6"/>
          <p:cNvSpPr>
            <a:spLocks noGrp="1"/>
          </p:cNvSpPr>
          <p:nvPr>
            <p:ph type="sldNum" sz="quarter" idx="12"/>
          </p:nvPr>
        </p:nvSpPr>
        <p:spPr/>
        <p:txBody>
          <a:bodyPr/>
          <a:lstStyle>
            <a:lvl1pPr defTabSz="457200">
              <a:defRPr/>
            </a:lvl1pPr>
          </a:lstStyle>
          <a:p>
            <a:pPr>
              <a:defRPr/>
            </a:pPr>
            <a:fld id="{41786A5C-42C7-734E-9A44-79E2387489A6}" type="slidenum">
              <a:rPr lang="en-GB"/>
              <a:pPr>
                <a:defRPr/>
              </a:pPr>
              <a:t>‹#›</a:t>
            </a:fld>
            <a:endParaRPr lang="en-GB" dirty="0"/>
          </a:p>
        </p:txBody>
      </p:sp>
    </p:spTree>
    <p:extLst>
      <p:ext uri="{BB962C8B-B14F-4D97-AF65-F5344CB8AC3E}">
        <p14:creationId xmlns:p14="http://schemas.microsoft.com/office/powerpoint/2010/main" val="12233186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defTabSz="457200">
              <a:defRPr/>
            </a:lvl1pPr>
          </a:lstStyle>
          <a:p>
            <a:pPr>
              <a:defRPr/>
            </a:pPr>
            <a:fld id="{B35B5A66-8B70-A14B-8FDC-5EF3C940A300}" type="datetimeFigureOut">
              <a:rPr lang="en-US"/>
              <a:pPr>
                <a:defRPr/>
              </a:pPr>
              <a:t>5/3/17</a:t>
            </a:fld>
            <a:endParaRPr lang="en-GB" dirty="0"/>
          </a:p>
        </p:txBody>
      </p:sp>
      <p:sp>
        <p:nvSpPr>
          <p:cNvPr id="5" name="Footer Placeholder 4"/>
          <p:cNvSpPr>
            <a:spLocks noGrp="1"/>
          </p:cNvSpPr>
          <p:nvPr>
            <p:ph type="ftr" sz="quarter" idx="11"/>
          </p:nvPr>
        </p:nvSpPr>
        <p:spPr/>
        <p:txBody>
          <a:bodyPr/>
          <a:lstStyle>
            <a:lvl1pPr defTabSz="457200">
              <a:defRPr/>
            </a:lvl1pPr>
          </a:lstStyle>
          <a:p>
            <a:pPr>
              <a:defRPr/>
            </a:pPr>
            <a:endParaRPr lang="en-GB"/>
          </a:p>
        </p:txBody>
      </p:sp>
      <p:sp>
        <p:nvSpPr>
          <p:cNvPr id="6" name="Slide Number Placeholder 5"/>
          <p:cNvSpPr>
            <a:spLocks noGrp="1"/>
          </p:cNvSpPr>
          <p:nvPr>
            <p:ph type="sldNum" sz="quarter" idx="12"/>
          </p:nvPr>
        </p:nvSpPr>
        <p:spPr/>
        <p:txBody>
          <a:bodyPr/>
          <a:lstStyle>
            <a:lvl1pPr defTabSz="457200">
              <a:defRPr/>
            </a:lvl1pPr>
          </a:lstStyle>
          <a:p>
            <a:pPr>
              <a:defRPr/>
            </a:pPr>
            <a:fld id="{BC4113B3-E8FC-4C4D-B975-A8CAD2056FE6}" type="slidenum">
              <a:rPr lang="en-GB"/>
              <a:pPr>
                <a:defRPr/>
              </a:pPr>
              <a:t>‹#›</a:t>
            </a:fld>
            <a:endParaRPr lang="en-GB" dirty="0"/>
          </a:p>
        </p:txBody>
      </p:sp>
    </p:spTree>
    <p:extLst>
      <p:ext uri="{BB962C8B-B14F-4D97-AF65-F5344CB8AC3E}">
        <p14:creationId xmlns:p14="http://schemas.microsoft.com/office/powerpoint/2010/main" val="4970222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72"/>
            <a:ext cx="2057400" cy="487627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28872"/>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defTabSz="457200">
              <a:defRPr/>
            </a:lvl1pPr>
          </a:lstStyle>
          <a:p>
            <a:pPr>
              <a:defRPr/>
            </a:pPr>
            <a:fld id="{D4EAC42C-4A97-DC46-8210-F65973ABD6E1}" type="datetimeFigureOut">
              <a:rPr lang="en-US"/>
              <a:pPr>
                <a:defRPr/>
              </a:pPr>
              <a:t>5/3/17</a:t>
            </a:fld>
            <a:endParaRPr lang="en-GB" dirty="0"/>
          </a:p>
        </p:txBody>
      </p:sp>
      <p:sp>
        <p:nvSpPr>
          <p:cNvPr id="5" name="Footer Placeholder 4"/>
          <p:cNvSpPr>
            <a:spLocks noGrp="1"/>
          </p:cNvSpPr>
          <p:nvPr>
            <p:ph type="ftr" sz="quarter" idx="11"/>
          </p:nvPr>
        </p:nvSpPr>
        <p:spPr/>
        <p:txBody>
          <a:bodyPr/>
          <a:lstStyle>
            <a:lvl1pPr defTabSz="457200">
              <a:defRPr/>
            </a:lvl1pPr>
          </a:lstStyle>
          <a:p>
            <a:pPr>
              <a:defRPr/>
            </a:pPr>
            <a:endParaRPr lang="en-GB"/>
          </a:p>
        </p:txBody>
      </p:sp>
      <p:sp>
        <p:nvSpPr>
          <p:cNvPr id="6" name="Slide Number Placeholder 5"/>
          <p:cNvSpPr>
            <a:spLocks noGrp="1"/>
          </p:cNvSpPr>
          <p:nvPr>
            <p:ph type="sldNum" sz="quarter" idx="12"/>
          </p:nvPr>
        </p:nvSpPr>
        <p:spPr/>
        <p:txBody>
          <a:bodyPr/>
          <a:lstStyle>
            <a:lvl1pPr defTabSz="457200">
              <a:defRPr/>
            </a:lvl1pPr>
          </a:lstStyle>
          <a:p>
            <a:pPr>
              <a:defRPr/>
            </a:pPr>
            <a:fld id="{2D1A4889-1ADF-8B4E-9E51-1BFE83390121}" type="slidenum">
              <a:rPr lang="en-GB"/>
              <a:pPr>
                <a:defRPr/>
              </a:pPr>
              <a:t>‹#›</a:t>
            </a:fld>
            <a:endParaRPr lang="en-GB" dirty="0"/>
          </a:p>
        </p:txBody>
      </p:sp>
    </p:spTree>
    <p:extLst>
      <p:ext uri="{BB962C8B-B14F-4D97-AF65-F5344CB8AC3E}">
        <p14:creationId xmlns:p14="http://schemas.microsoft.com/office/powerpoint/2010/main" val="169790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27548"/>
            <a:ext cx="3008313" cy="968375"/>
          </a:xfrm>
        </p:spPr>
        <p:txBody>
          <a:bodyPr anchor="b"/>
          <a:lstStyle>
            <a:lvl1pPr algn="l">
              <a:defRPr sz="2100" b="1"/>
            </a:lvl1pPr>
          </a:lstStyle>
          <a:p>
            <a:r>
              <a:rPr lang="en-US"/>
              <a:t>Click to edit Master title style</a:t>
            </a:r>
          </a:p>
        </p:txBody>
      </p:sp>
      <p:sp>
        <p:nvSpPr>
          <p:cNvPr id="3" name="Content Placeholder 2"/>
          <p:cNvSpPr>
            <a:spLocks noGrp="1"/>
          </p:cNvSpPr>
          <p:nvPr>
            <p:ph idx="1"/>
          </p:nvPr>
        </p:nvSpPr>
        <p:spPr>
          <a:xfrm>
            <a:off x="3575055" y="227795"/>
            <a:ext cx="5111750" cy="4877594"/>
          </a:xfrm>
        </p:spPr>
        <p:txBody>
          <a:bodyPr/>
          <a:lstStyle>
            <a:lvl1pPr>
              <a:defRPr sz="34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195929"/>
            <a:ext cx="3008313" cy="3909219"/>
          </a:xfrm>
        </p:spPr>
        <p:txBody>
          <a:bodyPr/>
          <a:lstStyle>
            <a:lvl1pPr marL="0" indent="0">
              <a:buNone/>
              <a:defRPr sz="1500"/>
            </a:lvl1pPr>
            <a:lvl2pPr marL="478547" indent="0">
              <a:buNone/>
              <a:defRPr sz="1300"/>
            </a:lvl2pPr>
            <a:lvl3pPr marL="957094" indent="0">
              <a:buNone/>
              <a:defRPr sz="1000"/>
            </a:lvl3pPr>
            <a:lvl4pPr marL="1435640" indent="0">
              <a:buNone/>
              <a:defRPr sz="1000"/>
            </a:lvl4pPr>
            <a:lvl5pPr marL="1914185" indent="0">
              <a:buNone/>
              <a:defRPr sz="1000"/>
            </a:lvl5pPr>
            <a:lvl6pPr marL="2392733" indent="0">
              <a:buNone/>
              <a:defRPr sz="1000"/>
            </a:lvl6pPr>
            <a:lvl7pPr marL="2871279" indent="0">
              <a:buNone/>
              <a:defRPr sz="1000"/>
            </a:lvl7pPr>
            <a:lvl8pPr marL="3349828" indent="0">
              <a:buNone/>
              <a:defRPr sz="1000"/>
            </a:lvl8pPr>
            <a:lvl9pPr marL="3828371" indent="0">
              <a:buNone/>
              <a:defRPr sz="1000"/>
            </a:lvl9pPr>
          </a:lstStyle>
          <a:p>
            <a:pPr lvl="0"/>
            <a:r>
              <a:rPr lang="en-US"/>
              <a:t>Click to edit Master text styles</a:t>
            </a:r>
          </a:p>
        </p:txBody>
      </p:sp>
      <p:sp>
        <p:nvSpPr>
          <p:cNvPr id="5" name="Date Placeholder 4"/>
          <p:cNvSpPr>
            <a:spLocks noGrp="1" noChangeArrowheads="1"/>
          </p:cNvSpPr>
          <p:nvPr>
            <p:ph type="dt" sz="half" idx="10"/>
          </p:nvPr>
        </p:nvSpPr>
        <p:spPr>
          <a:xfrm>
            <a:off x="4572014"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00270AA8-8384-4D94-981F-BBAB4C2D1FC8}"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6" name="Rectangle 8"/>
          <p:cNvSpPr>
            <a:spLocks noGrp="1" noChangeArrowheads="1"/>
          </p:cNvSpPr>
          <p:nvPr>
            <p:ph type="sldNum" sz="quarter" idx="11"/>
          </p:nvPr>
        </p:nvSpPr>
        <p:spPr>
          <a:xfrm>
            <a:off x="3354391"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071D3571-4666-4682-842F-F75A4630FBD0}"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7" name="Rectangle 10"/>
          <p:cNvSpPr>
            <a:spLocks noGrp="1" noChangeArrowheads="1"/>
          </p:cNvSpPr>
          <p:nvPr>
            <p:ph type="ftr" sz="quarter" idx="12"/>
          </p:nvPr>
        </p:nvSpPr>
        <p:spPr>
          <a:xfrm>
            <a:off x="1627249"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37609411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GB" dirty="0"/>
          </a:p>
        </p:txBody>
      </p:sp>
      <p:sp>
        <p:nvSpPr>
          <p:cNvPr id="6" name="Content Placeholder 2"/>
          <p:cNvSpPr>
            <a:spLocks noGrp="1"/>
          </p:cNvSpPr>
          <p:nvPr>
            <p:ph idx="1"/>
          </p:nvPr>
        </p:nvSpPr>
        <p:spPr>
          <a:xfrm>
            <a:off x="360000" y="1791230"/>
            <a:ext cx="8336324" cy="31649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2"/>
          <p:cNvSpPr>
            <a:spLocks noGrp="1"/>
          </p:cNvSpPr>
          <p:nvPr>
            <p:ph type="body" idx="12"/>
          </p:nvPr>
        </p:nvSpPr>
        <p:spPr>
          <a:xfrm>
            <a:off x="363600" y="1216820"/>
            <a:ext cx="8332724" cy="533136"/>
          </a:xfrm>
        </p:spPr>
        <p:txBody>
          <a:bodyPr anchor="b">
            <a:normAutofit/>
          </a:bodyPr>
          <a:lstStyle>
            <a:lvl1pPr marL="0" indent="0">
              <a:buNone/>
              <a:defRPr sz="2200" b="1">
                <a:solidFill>
                  <a:srgbClr val="087FB9"/>
                </a:solidFill>
              </a:defRPr>
            </a:lvl1pPr>
            <a:lvl2pPr marL="457060" indent="0">
              <a:buNone/>
              <a:defRPr sz="2000" b="1"/>
            </a:lvl2pPr>
            <a:lvl3pPr marL="914120" indent="0">
              <a:buNone/>
              <a:defRPr sz="1800" b="1"/>
            </a:lvl3pPr>
            <a:lvl4pPr marL="1371181" indent="0">
              <a:buNone/>
              <a:defRPr sz="1600" b="1"/>
            </a:lvl4pPr>
            <a:lvl5pPr marL="1828240" indent="0">
              <a:buNone/>
              <a:defRPr sz="1600" b="1"/>
            </a:lvl5pPr>
            <a:lvl6pPr marL="2285302" indent="0">
              <a:buNone/>
              <a:defRPr sz="1600" b="1"/>
            </a:lvl6pPr>
            <a:lvl7pPr marL="2742360" indent="0">
              <a:buNone/>
              <a:defRPr sz="1600" b="1"/>
            </a:lvl7pPr>
            <a:lvl8pPr marL="3199422" indent="0">
              <a:buNone/>
              <a:defRPr sz="1600" b="1"/>
            </a:lvl8pPr>
            <a:lvl9pPr marL="3656482" indent="0">
              <a:buNone/>
              <a:defRPr sz="1600" b="1"/>
            </a:lvl9pPr>
          </a:lstStyle>
          <a:p>
            <a:pPr lvl="0"/>
            <a:r>
              <a:rPr lang="en-US"/>
              <a:t>Click to edit Master text styles</a:t>
            </a:r>
          </a:p>
        </p:txBody>
      </p:sp>
      <p:sp>
        <p:nvSpPr>
          <p:cNvPr id="5" name="Footer Placeholder 2"/>
          <p:cNvSpPr>
            <a:spLocks noGrp="1"/>
          </p:cNvSpPr>
          <p:nvPr>
            <p:ph type="ftr" sz="quarter" idx="13"/>
          </p:nvPr>
        </p:nvSpPr>
        <p:spPr/>
        <p:txBody>
          <a:bodyPr/>
          <a:lstStyle>
            <a:lvl1pPr defTabSz="457200">
              <a:defRPr/>
            </a:lvl1pPr>
          </a:lstStyle>
          <a:p>
            <a:pPr>
              <a:defRPr/>
            </a:pPr>
            <a:endParaRPr lang="en-GB"/>
          </a:p>
        </p:txBody>
      </p:sp>
      <p:sp>
        <p:nvSpPr>
          <p:cNvPr id="8" name="Slide Number Placeholder 3"/>
          <p:cNvSpPr>
            <a:spLocks noGrp="1"/>
          </p:cNvSpPr>
          <p:nvPr>
            <p:ph type="sldNum" sz="quarter" idx="14"/>
          </p:nvPr>
        </p:nvSpPr>
        <p:spPr/>
        <p:txBody>
          <a:bodyPr/>
          <a:lstStyle>
            <a:lvl1pPr defTabSz="457200">
              <a:defRPr/>
            </a:lvl1pPr>
          </a:lstStyle>
          <a:p>
            <a:pPr>
              <a:defRPr/>
            </a:pPr>
            <a:fld id="{989B594D-ECD3-424D-A605-3AFAC7182EB3}" type="slidenum">
              <a:rPr lang="en-GB"/>
              <a:pPr>
                <a:defRPr/>
              </a:pPr>
              <a:t>‹#›</a:t>
            </a:fld>
            <a:endParaRPr lang="en-GB"/>
          </a:p>
        </p:txBody>
      </p:sp>
    </p:spTree>
    <p:extLst>
      <p:ext uri="{BB962C8B-B14F-4D97-AF65-F5344CB8AC3E}">
        <p14:creationId xmlns:p14="http://schemas.microsoft.com/office/powerpoint/2010/main" val="5440548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Title Slide">
    <p:bg>
      <p:bgPr>
        <a:solidFill>
          <a:srgbClr val="1A2732"/>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45340" y="5220990"/>
            <a:ext cx="1484936" cy="252373"/>
          </a:xfrm>
          <a:prstGeom prst="rect">
            <a:avLst/>
          </a:prstGeom>
        </p:spPr>
      </p:pic>
      <p:sp>
        <p:nvSpPr>
          <p:cNvPr id="4" name="Title 3"/>
          <p:cNvSpPr>
            <a:spLocks noGrp="1"/>
          </p:cNvSpPr>
          <p:nvPr>
            <p:ph type="title"/>
          </p:nvPr>
        </p:nvSpPr>
        <p:spPr>
          <a:xfrm>
            <a:off x="685814" y="744613"/>
            <a:ext cx="8010525" cy="541329"/>
          </a:xfrm>
        </p:spPr>
        <p:txBody>
          <a:bodyPr vert="horz" lIns="71242" tIns="35619" rIns="71242" bIns="35619" rtlCol="0" anchor="ctr">
            <a:noAutofit/>
          </a:bodyPr>
          <a:lstStyle>
            <a:lvl1pPr algn="l">
              <a:defRPr lang="en-GB" sz="2800">
                <a:solidFill>
                  <a:srgbClr val="FFFFFF"/>
                </a:solidFill>
                <a:ea typeface="+mj-ea"/>
              </a:defRPr>
            </a:lvl1pPr>
          </a:lstStyle>
          <a:p>
            <a:pPr marL="0" lvl="0" algn="l"/>
            <a:r>
              <a:rPr lang="en-GB"/>
              <a:t>Click to edit Master title style</a:t>
            </a:r>
            <a:endParaRPr lang="en-GB" dirty="0"/>
          </a:p>
        </p:txBody>
      </p:sp>
      <p:sp>
        <p:nvSpPr>
          <p:cNvPr id="19" name="Subtitle 2"/>
          <p:cNvSpPr>
            <a:spLocks noGrp="1"/>
          </p:cNvSpPr>
          <p:nvPr>
            <p:ph type="subTitle" idx="1"/>
          </p:nvPr>
        </p:nvSpPr>
        <p:spPr>
          <a:xfrm>
            <a:off x="685814" y="1328230"/>
            <a:ext cx="8010525" cy="449349"/>
          </a:xfrm>
        </p:spPr>
        <p:txBody>
          <a:bodyPr vert="horz" lIns="71242" tIns="35619" rIns="71242" bIns="35619" rtlCol="0">
            <a:noAutofit/>
          </a:bodyPr>
          <a:lstStyle>
            <a:lvl1pPr marL="320576" indent="-320576">
              <a:buNone/>
              <a:defRPr lang="en-GB" sz="2100">
                <a:solidFill>
                  <a:srgbClr val="FFFFFF"/>
                </a:solidFill>
              </a:defRPr>
            </a:lvl1pPr>
          </a:lstStyle>
          <a:p>
            <a:pPr marL="0" lvl="0" indent="0">
              <a:spcBef>
                <a:spcPct val="20000"/>
              </a:spcBef>
            </a:pPr>
            <a:r>
              <a:rPr lang="en-GB"/>
              <a:t>Click to edit Master subtitle style</a:t>
            </a:r>
            <a:endParaRPr lang="en-GB" dirty="0"/>
          </a:p>
        </p:txBody>
      </p:sp>
      <p:sp>
        <p:nvSpPr>
          <p:cNvPr id="24" name="Text Placeholder 23"/>
          <p:cNvSpPr>
            <a:spLocks noGrp="1"/>
          </p:cNvSpPr>
          <p:nvPr>
            <p:ph type="body" sz="quarter" idx="11" hasCustomPrompt="1"/>
          </p:nvPr>
        </p:nvSpPr>
        <p:spPr>
          <a:xfrm>
            <a:off x="695328" y="318246"/>
            <a:ext cx="3700462" cy="266498"/>
          </a:xfrm>
        </p:spPr>
        <p:txBody>
          <a:bodyPr>
            <a:noAutofit/>
          </a:bodyPr>
          <a:lstStyle>
            <a:lvl1pPr marL="0" indent="0">
              <a:buNone/>
              <a:defRPr sz="1100">
                <a:solidFill>
                  <a:schemeClr val="bg1"/>
                </a:solidFill>
              </a:defRPr>
            </a:lvl1pPr>
            <a:lvl2pPr marL="336914" indent="0">
              <a:buNone/>
              <a:defRPr sz="900">
                <a:solidFill>
                  <a:schemeClr val="bg1"/>
                </a:solidFill>
              </a:defRPr>
            </a:lvl2pPr>
            <a:lvl3pPr marL="854885" indent="0">
              <a:buNone/>
              <a:defRPr sz="900">
                <a:solidFill>
                  <a:schemeClr val="bg1"/>
                </a:solidFill>
              </a:defRPr>
            </a:lvl3pPr>
            <a:lvl4pPr marL="1282325" indent="0">
              <a:buNone/>
              <a:defRPr sz="900">
                <a:solidFill>
                  <a:schemeClr val="bg1"/>
                </a:solidFill>
              </a:defRPr>
            </a:lvl4pPr>
            <a:lvl5pPr marL="1709774" indent="0">
              <a:buNone/>
              <a:defRPr sz="900">
                <a:solidFill>
                  <a:schemeClr val="bg1"/>
                </a:solidFill>
              </a:defRPr>
            </a:lvl5pPr>
          </a:lstStyle>
          <a:p>
            <a:pPr lvl="0"/>
            <a:r>
              <a:rPr lang="en-US" dirty="0"/>
              <a:t>Click to enter date</a:t>
            </a:r>
          </a:p>
        </p:txBody>
      </p:sp>
      <p:grpSp>
        <p:nvGrpSpPr>
          <p:cNvPr id="7" name="Group 6"/>
          <p:cNvGrpSpPr/>
          <p:nvPr userDrawn="1"/>
        </p:nvGrpSpPr>
        <p:grpSpPr>
          <a:xfrm>
            <a:off x="38" y="2174782"/>
            <a:ext cx="9143999" cy="1377382"/>
            <a:chOff x="0" y="2032315"/>
            <a:chExt cx="9144001" cy="1647384"/>
          </a:xfrm>
        </p:grpSpPr>
        <p:sp>
          <p:nvSpPr>
            <p:cNvPr id="8" name="Rectangle 7"/>
            <p:cNvSpPr/>
            <p:nvPr userDrawn="1"/>
          </p:nvSpPr>
          <p:spPr>
            <a:xfrm>
              <a:off x="0" y="2032315"/>
              <a:ext cx="6432551" cy="216140"/>
            </a:xfrm>
            <a:prstGeom prst="rect">
              <a:avLst/>
            </a:prstGeom>
            <a:solidFill>
              <a:srgbClr val="4C5B67"/>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9" name="Rectangle 8"/>
            <p:cNvSpPr/>
            <p:nvPr userDrawn="1"/>
          </p:nvSpPr>
          <p:spPr>
            <a:xfrm>
              <a:off x="0" y="2318563"/>
              <a:ext cx="9144001" cy="216141"/>
            </a:xfrm>
            <a:prstGeom prst="rect">
              <a:avLst/>
            </a:prstGeom>
            <a:solidFill>
              <a:srgbClr val="CDBB1D"/>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0" name="Rectangle 9"/>
            <p:cNvSpPr/>
            <p:nvPr userDrawn="1"/>
          </p:nvSpPr>
          <p:spPr>
            <a:xfrm>
              <a:off x="1" y="2604812"/>
              <a:ext cx="9144000" cy="216141"/>
            </a:xfrm>
            <a:prstGeom prst="rect">
              <a:avLst/>
            </a:prstGeom>
            <a:solidFill>
              <a:srgbClr val="859A3F"/>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1" name="Rectangle 10"/>
            <p:cNvSpPr/>
            <p:nvPr userDrawn="1"/>
          </p:nvSpPr>
          <p:spPr>
            <a:xfrm>
              <a:off x="2" y="2891061"/>
              <a:ext cx="7462226" cy="216141"/>
            </a:xfrm>
            <a:prstGeom prst="rect">
              <a:avLst/>
            </a:prstGeom>
            <a:solidFill>
              <a:srgbClr val="F48E31"/>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2" name="Rectangle 11"/>
            <p:cNvSpPr/>
            <p:nvPr userDrawn="1"/>
          </p:nvSpPr>
          <p:spPr>
            <a:xfrm>
              <a:off x="3" y="3177310"/>
              <a:ext cx="5787379"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3" name="Rectangle 12"/>
            <p:cNvSpPr/>
            <p:nvPr userDrawn="1"/>
          </p:nvSpPr>
          <p:spPr>
            <a:xfrm>
              <a:off x="5" y="3463558"/>
              <a:ext cx="3660791" cy="216141"/>
            </a:xfrm>
            <a:prstGeom prst="rect">
              <a:avLst/>
            </a:prstGeom>
            <a:solidFill>
              <a:srgbClr val="34424C"/>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grpSp>
    </p:spTree>
    <p:extLst>
      <p:ext uri="{BB962C8B-B14F-4D97-AF65-F5344CB8AC3E}">
        <p14:creationId xmlns:p14="http://schemas.microsoft.com/office/powerpoint/2010/main" val="32819787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GB"/>
              <a:t>Click to edit Master title style</a:t>
            </a:r>
            <a:endParaRPr lang="en-GB" dirty="0"/>
          </a:p>
        </p:txBody>
      </p:sp>
      <p:sp>
        <p:nvSpPr>
          <p:cNvPr id="3" name="Content Placeholder 2"/>
          <p:cNvSpPr>
            <a:spLocks noGrp="1"/>
          </p:cNvSpPr>
          <p:nvPr>
            <p:ph idx="1"/>
          </p:nvPr>
        </p:nvSpPr>
        <p:spPr>
          <a:xfrm>
            <a:off x="360001" y="1324000"/>
            <a:ext cx="8336324" cy="363219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2FF5B-3210-C94F-94DF-B20E8A85618B}" type="slidenum">
              <a:rPr lang="en-GB" smtClean="0"/>
              <a:pPr/>
              <a:t>‹#›</a:t>
            </a:fld>
            <a:endParaRPr lang="en-GB"/>
          </a:p>
        </p:txBody>
      </p:sp>
    </p:spTree>
    <p:extLst>
      <p:ext uri="{BB962C8B-B14F-4D97-AF65-F5344CB8AC3E}">
        <p14:creationId xmlns:p14="http://schemas.microsoft.com/office/powerpoint/2010/main" val="36698715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Subheading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a:lstStyle>
            <a:lvl1pPr algn="l">
              <a:defRPr/>
            </a:lvl1pPr>
          </a:lstStyle>
          <a:p>
            <a:r>
              <a:rPr lang="en-GB"/>
              <a:t>Click to edit Master title style</a:t>
            </a:r>
            <a:endParaRPr lang="en-GB" dirty="0"/>
          </a:p>
        </p:txBody>
      </p:sp>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17A2FF5B-3210-C94F-94DF-B20E8A85618B}" type="slidenum">
              <a:rPr lang="en-GB" smtClean="0"/>
              <a:pPr/>
              <a:t>‹#›</a:t>
            </a:fld>
            <a:endParaRPr lang="en-GB"/>
          </a:p>
        </p:txBody>
      </p:sp>
      <p:sp>
        <p:nvSpPr>
          <p:cNvPr id="6" name="Content Placeholder 2"/>
          <p:cNvSpPr>
            <a:spLocks noGrp="1"/>
          </p:cNvSpPr>
          <p:nvPr>
            <p:ph idx="1"/>
          </p:nvPr>
        </p:nvSpPr>
        <p:spPr>
          <a:xfrm>
            <a:off x="360001" y="1791230"/>
            <a:ext cx="8336324" cy="316494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Text Placeholder 2"/>
          <p:cNvSpPr>
            <a:spLocks noGrp="1"/>
          </p:cNvSpPr>
          <p:nvPr>
            <p:ph type="body" idx="12"/>
          </p:nvPr>
        </p:nvSpPr>
        <p:spPr>
          <a:xfrm>
            <a:off x="363601" y="1216820"/>
            <a:ext cx="8332724" cy="533136"/>
          </a:xfrm>
        </p:spPr>
        <p:txBody>
          <a:bodyPr anchor="b">
            <a:normAutofit/>
          </a:bodyPr>
          <a:lstStyle>
            <a:lvl1pPr marL="0" indent="0">
              <a:buNone/>
              <a:defRPr sz="2100" b="1">
                <a:solidFill>
                  <a:srgbClr val="087FB9"/>
                </a:solidFill>
              </a:defRPr>
            </a:lvl1pPr>
            <a:lvl2pPr marL="427447" indent="0">
              <a:buNone/>
              <a:defRPr sz="1900" b="1"/>
            </a:lvl2pPr>
            <a:lvl3pPr marL="854885" indent="0">
              <a:buNone/>
              <a:defRPr sz="1700" b="1"/>
            </a:lvl3pPr>
            <a:lvl4pPr marL="1282325" indent="0">
              <a:buNone/>
              <a:defRPr sz="1500" b="1"/>
            </a:lvl4pPr>
            <a:lvl5pPr marL="1709774" indent="0">
              <a:buNone/>
              <a:defRPr sz="1500" b="1"/>
            </a:lvl5pPr>
            <a:lvl6pPr marL="2137206" indent="0">
              <a:buNone/>
              <a:defRPr sz="1500" b="1"/>
            </a:lvl6pPr>
            <a:lvl7pPr marL="2564650" indent="0">
              <a:buNone/>
              <a:defRPr sz="1500" b="1"/>
            </a:lvl7pPr>
            <a:lvl8pPr marL="2992100" indent="0">
              <a:buNone/>
              <a:defRPr sz="1500" b="1"/>
            </a:lvl8pPr>
            <a:lvl9pPr marL="3419545" indent="0">
              <a:buNone/>
              <a:defRPr sz="1500" b="1"/>
            </a:lvl9pPr>
          </a:lstStyle>
          <a:p>
            <a:pPr lvl="0"/>
            <a:r>
              <a:rPr lang="en-GB"/>
              <a:t>Click to edit Master text styles</a:t>
            </a:r>
          </a:p>
        </p:txBody>
      </p:sp>
    </p:spTree>
    <p:extLst>
      <p:ext uri="{BB962C8B-B14F-4D97-AF65-F5344CB8AC3E}">
        <p14:creationId xmlns:p14="http://schemas.microsoft.com/office/powerpoint/2010/main" val="321789702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ection Header - Blu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7A2FF5B-3210-C94F-94DF-B20E8A85618B}" type="slidenum">
              <a:rPr lang="en-GB" smtClean="0"/>
              <a:pPr/>
              <a:t>‹#›</a:t>
            </a:fld>
            <a:endParaRPr lang="en-GB"/>
          </a:p>
        </p:txBody>
      </p:sp>
      <p:sp>
        <p:nvSpPr>
          <p:cNvPr id="7" name="Rectangle 6"/>
          <p:cNvSpPr/>
          <p:nvPr/>
        </p:nvSpPr>
        <p:spPr>
          <a:xfrm>
            <a:off x="38" y="20"/>
            <a:ext cx="9144001" cy="5714999"/>
          </a:xfrm>
          <a:prstGeom prst="rect">
            <a:avLst/>
          </a:prstGeom>
          <a:solidFill>
            <a:srgbClr val="1A2732"/>
          </a:solidFill>
          <a:ln>
            <a:noFill/>
          </a:ln>
        </p:spPr>
        <p:style>
          <a:lnRef idx="1">
            <a:schemeClr val="accent1"/>
          </a:lnRef>
          <a:fillRef idx="3">
            <a:schemeClr val="accent1"/>
          </a:fillRef>
          <a:effectRef idx="2">
            <a:schemeClr val="accent1"/>
          </a:effectRef>
          <a:fontRef idx="minor">
            <a:schemeClr val="lt1"/>
          </a:fontRef>
        </p:style>
        <p:txBody>
          <a:bodyPr lIns="85490" tIns="42742" rIns="85490" bIns="42742" rtlCol="0" anchor="ctr"/>
          <a:lstStyle/>
          <a:p>
            <a:pPr algn="ctr" defTabSz="427447"/>
            <a:endParaRPr lang="en-GB" sz="1700">
              <a:solidFill>
                <a:prstClr val="white"/>
              </a:solidFill>
              <a:latin typeface="Arial"/>
            </a:endParaRPr>
          </a:p>
        </p:txBody>
      </p:sp>
      <p:sp>
        <p:nvSpPr>
          <p:cNvPr id="11" name="Rectangle 10"/>
          <p:cNvSpPr/>
          <p:nvPr userDrawn="1"/>
        </p:nvSpPr>
        <p:spPr>
          <a:xfrm>
            <a:off x="455190" y="1905405"/>
            <a:ext cx="8241149" cy="90000"/>
          </a:xfrm>
          <a:prstGeom prst="rect">
            <a:avLst/>
          </a:prstGeom>
          <a:solidFill>
            <a:srgbClr val="087FB9"/>
          </a:solidFill>
          <a:ln>
            <a:noFill/>
          </a:ln>
          <a:effectLst/>
        </p:spPr>
        <p:style>
          <a:lnRef idx="1">
            <a:schemeClr val="accent1"/>
          </a:lnRef>
          <a:fillRef idx="3">
            <a:schemeClr val="accent1"/>
          </a:fillRef>
          <a:effectRef idx="2">
            <a:schemeClr val="accent1"/>
          </a:effectRef>
          <a:fontRef idx="minor">
            <a:schemeClr val="lt1"/>
          </a:fontRef>
        </p:style>
        <p:txBody>
          <a:bodyPr lIns="85490" tIns="42742" rIns="85490" bIns="42742" rtlCol="0" anchor="ctr"/>
          <a:lstStyle/>
          <a:p>
            <a:pPr algn="ctr" defTabSz="427447"/>
            <a:r>
              <a:rPr lang="en-US" sz="1700" dirty="0">
                <a:solidFill>
                  <a:prstClr val="white"/>
                </a:solidFill>
                <a:latin typeface="Arial"/>
              </a:rPr>
              <a:t> </a:t>
            </a:r>
          </a:p>
        </p:txBody>
      </p:sp>
      <p:cxnSp>
        <p:nvCxnSpPr>
          <p:cNvPr id="12" name="Straight Connector 11"/>
          <p:cNvCxnSpPr/>
          <p:nvPr userDrawn="1"/>
        </p:nvCxnSpPr>
        <p:spPr>
          <a:xfrm>
            <a:off x="455190" y="2747434"/>
            <a:ext cx="8241149" cy="0"/>
          </a:xfrm>
          <a:prstGeom prst="line">
            <a:avLst/>
          </a:prstGeom>
          <a:ln w="9525" cap="flat" cmpd="sng" algn="ctr">
            <a:solidFill>
              <a:srgbClr val="087FB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4" name="Title 3"/>
          <p:cNvSpPr>
            <a:spLocks noGrp="1"/>
          </p:cNvSpPr>
          <p:nvPr>
            <p:ph type="title"/>
          </p:nvPr>
        </p:nvSpPr>
        <p:spPr>
          <a:xfrm>
            <a:off x="363600" y="2107663"/>
            <a:ext cx="8345488" cy="541329"/>
          </a:xfrm>
        </p:spPr>
        <p:txBody>
          <a:bodyPr vert="horz" lIns="71242" tIns="35619" rIns="71242" bIns="35619" rtlCol="0" anchor="ctr">
            <a:noAutofit/>
          </a:bodyPr>
          <a:lstStyle>
            <a:lvl1pPr algn="l">
              <a:defRPr lang="en-GB" sz="2800">
                <a:solidFill>
                  <a:srgbClr val="FFFFFF"/>
                </a:solidFill>
                <a:ea typeface="+mj-ea"/>
              </a:defRPr>
            </a:lvl1pPr>
          </a:lstStyle>
          <a:p>
            <a:pPr marL="0" lvl="0" algn="l"/>
            <a:r>
              <a:rPr lang="en-GB"/>
              <a:t>Click to edit Master title style</a:t>
            </a:r>
            <a:endParaRPr lang="en-GB" dirty="0"/>
          </a:p>
        </p:txBody>
      </p:sp>
      <p:sp>
        <p:nvSpPr>
          <p:cNvPr id="15" name="Subtitle 2"/>
          <p:cNvSpPr>
            <a:spLocks noGrp="1"/>
          </p:cNvSpPr>
          <p:nvPr>
            <p:ph type="subTitle" idx="1"/>
          </p:nvPr>
        </p:nvSpPr>
        <p:spPr>
          <a:xfrm>
            <a:off x="363608" y="3361438"/>
            <a:ext cx="8345487" cy="449349"/>
          </a:xfrm>
        </p:spPr>
        <p:txBody>
          <a:bodyPr vert="horz" lIns="71242" tIns="35619" rIns="71242" bIns="35619" rtlCol="0">
            <a:noAutofit/>
          </a:bodyPr>
          <a:lstStyle>
            <a:lvl1pPr marL="320576" indent="-320576">
              <a:buNone/>
              <a:defRPr lang="en-GB" sz="2100">
                <a:solidFill>
                  <a:srgbClr val="FFFFFF"/>
                </a:solidFill>
              </a:defRPr>
            </a:lvl1pPr>
          </a:lstStyle>
          <a:p>
            <a:pPr marL="0" lvl="0" indent="0">
              <a:spcBef>
                <a:spcPct val="20000"/>
              </a:spcBef>
            </a:pPr>
            <a:r>
              <a:rPr lang="en-GB"/>
              <a:t>Click to edit Master subtitle style</a:t>
            </a:r>
            <a:endParaRPr lang="en-GB"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49436" y="5220762"/>
            <a:ext cx="1380840" cy="234682"/>
          </a:xfrm>
          <a:prstGeom prst="rect">
            <a:avLst/>
          </a:prstGeom>
        </p:spPr>
      </p:pic>
    </p:spTree>
    <p:extLst>
      <p:ext uri="{BB962C8B-B14F-4D97-AF65-F5344CB8AC3E}">
        <p14:creationId xmlns:p14="http://schemas.microsoft.com/office/powerpoint/2010/main" val="921043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Section Header - White">
    <p:spTree>
      <p:nvGrpSpPr>
        <p:cNvPr id="1" name=""/>
        <p:cNvGrpSpPr/>
        <p:nvPr/>
      </p:nvGrpSpPr>
      <p:grpSpPr>
        <a:xfrm>
          <a:off x="0" y="0"/>
          <a:ext cx="0" cy="0"/>
          <a:chOff x="0" y="0"/>
          <a:chExt cx="0" cy="0"/>
        </a:xfrm>
      </p:grpSpPr>
      <p:sp>
        <p:nvSpPr>
          <p:cNvPr id="11" name="Rectangle 10"/>
          <p:cNvSpPr/>
          <p:nvPr/>
        </p:nvSpPr>
        <p:spPr>
          <a:xfrm>
            <a:off x="455190" y="1905405"/>
            <a:ext cx="8241149" cy="90000"/>
          </a:xfrm>
          <a:prstGeom prst="rect">
            <a:avLst/>
          </a:prstGeom>
          <a:solidFill>
            <a:srgbClr val="087FB9"/>
          </a:solidFill>
          <a:ln>
            <a:noFill/>
          </a:ln>
          <a:effectLst/>
        </p:spPr>
        <p:style>
          <a:lnRef idx="1">
            <a:schemeClr val="accent1"/>
          </a:lnRef>
          <a:fillRef idx="3">
            <a:schemeClr val="accent1"/>
          </a:fillRef>
          <a:effectRef idx="2">
            <a:schemeClr val="accent1"/>
          </a:effectRef>
          <a:fontRef idx="minor">
            <a:schemeClr val="lt1"/>
          </a:fontRef>
        </p:style>
        <p:txBody>
          <a:bodyPr lIns="85490" tIns="42742" rIns="85490" bIns="42742" rtlCol="0" anchor="ctr"/>
          <a:lstStyle/>
          <a:p>
            <a:pPr algn="ctr" defTabSz="427447"/>
            <a:r>
              <a:rPr lang="en-US" sz="1700" dirty="0">
                <a:solidFill>
                  <a:prstClr val="white"/>
                </a:solidFill>
                <a:latin typeface="Arial"/>
              </a:rPr>
              <a:t> </a:t>
            </a:r>
          </a:p>
        </p:txBody>
      </p:sp>
      <p:cxnSp>
        <p:nvCxnSpPr>
          <p:cNvPr id="12" name="Straight Connector 11"/>
          <p:cNvCxnSpPr/>
          <p:nvPr userDrawn="1"/>
        </p:nvCxnSpPr>
        <p:spPr>
          <a:xfrm>
            <a:off x="455190" y="2747434"/>
            <a:ext cx="8241149" cy="0"/>
          </a:xfrm>
          <a:prstGeom prst="line">
            <a:avLst/>
          </a:prstGeom>
          <a:ln w="9525" cap="flat" cmpd="sng" algn="ctr">
            <a:solidFill>
              <a:srgbClr val="087FB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0" y="1"/>
            <a:ext cx="9144000" cy="1719060"/>
          </a:xfrm>
          <a:prstGeom prst="rect">
            <a:avLst/>
          </a:prstGeom>
          <a:ln>
            <a:noFill/>
          </a:ln>
        </p:spPr>
        <p:style>
          <a:lnRef idx="2">
            <a:schemeClr val="accent1"/>
          </a:lnRef>
          <a:fillRef idx="1">
            <a:schemeClr val="lt1"/>
          </a:fillRef>
          <a:effectRef idx="0">
            <a:schemeClr val="accent1"/>
          </a:effectRef>
          <a:fontRef idx="minor">
            <a:schemeClr val="dk1"/>
          </a:fontRef>
        </p:style>
        <p:txBody>
          <a:bodyPr lIns="85490" tIns="42742" rIns="85490" bIns="42742" rtlCol="0" anchor="ctr"/>
          <a:lstStyle/>
          <a:p>
            <a:pPr algn="ctr" defTabSz="427447"/>
            <a:endParaRPr lang="en-GB" sz="1700">
              <a:solidFill>
                <a:prstClr val="black"/>
              </a:solidFill>
              <a:latin typeface="Arial"/>
            </a:endParaRPr>
          </a:p>
        </p:txBody>
      </p:sp>
      <p:sp>
        <p:nvSpPr>
          <p:cNvPr id="14" name="Rectangle 13"/>
          <p:cNvSpPr/>
          <p:nvPr/>
        </p:nvSpPr>
        <p:spPr>
          <a:xfrm>
            <a:off x="-1587" y="4694087"/>
            <a:ext cx="9144000" cy="447097"/>
          </a:xfrm>
          <a:prstGeom prst="rect">
            <a:avLst/>
          </a:prstGeom>
          <a:ln>
            <a:noFill/>
          </a:ln>
        </p:spPr>
        <p:style>
          <a:lnRef idx="2">
            <a:schemeClr val="accent1"/>
          </a:lnRef>
          <a:fillRef idx="1">
            <a:schemeClr val="lt1"/>
          </a:fillRef>
          <a:effectRef idx="0">
            <a:schemeClr val="accent1"/>
          </a:effectRef>
          <a:fontRef idx="minor">
            <a:schemeClr val="dk1"/>
          </a:fontRef>
        </p:style>
        <p:txBody>
          <a:bodyPr lIns="85490" tIns="42742" rIns="85490" bIns="42742" rtlCol="0" anchor="ctr"/>
          <a:lstStyle/>
          <a:p>
            <a:pPr algn="ctr" defTabSz="427447"/>
            <a:endParaRPr lang="en-GB" sz="1700">
              <a:solidFill>
                <a:prstClr val="black"/>
              </a:solidFill>
              <a:latin typeface="Arial"/>
            </a:endParaRPr>
          </a:p>
        </p:txBody>
      </p:sp>
      <p:sp>
        <p:nvSpPr>
          <p:cNvPr id="15" name="Title 3"/>
          <p:cNvSpPr>
            <a:spLocks noGrp="1"/>
          </p:cNvSpPr>
          <p:nvPr>
            <p:ph type="title"/>
          </p:nvPr>
        </p:nvSpPr>
        <p:spPr>
          <a:xfrm>
            <a:off x="350902" y="2111398"/>
            <a:ext cx="8342090" cy="541329"/>
          </a:xfrm>
        </p:spPr>
        <p:txBody>
          <a:bodyPr vert="horz" lIns="71242" tIns="35619" rIns="71242" bIns="35619" rtlCol="0" anchor="ctr">
            <a:noAutofit/>
          </a:bodyPr>
          <a:lstStyle>
            <a:lvl1pPr algn="l">
              <a:defRPr lang="en-GB" sz="2800">
                <a:solidFill>
                  <a:srgbClr val="087FB9"/>
                </a:solidFill>
                <a:ea typeface="+mj-ea"/>
              </a:defRPr>
            </a:lvl1pPr>
          </a:lstStyle>
          <a:p>
            <a:pPr marL="0" lvl="0" algn="l"/>
            <a:r>
              <a:rPr lang="en-GB"/>
              <a:t>Click to edit Master title style</a:t>
            </a:r>
            <a:endParaRPr lang="en-GB" dirty="0"/>
          </a:p>
        </p:txBody>
      </p:sp>
      <p:sp>
        <p:nvSpPr>
          <p:cNvPr id="16" name="Subtitle 2"/>
          <p:cNvSpPr>
            <a:spLocks noGrp="1"/>
          </p:cNvSpPr>
          <p:nvPr>
            <p:ph type="subTitle" idx="1"/>
          </p:nvPr>
        </p:nvSpPr>
        <p:spPr>
          <a:xfrm>
            <a:off x="363608" y="3365520"/>
            <a:ext cx="8342091" cy="449349"/>
          </a:xfrm>
        </p:spPr>
        <p:txBody>
          <a:bodyPr vert="horz" lIns="71242" tIns="35619" rIns="71242" bIns="35619" rtlCol="0">
            <a:noAutofit/>
          </a:bodyPr>
          <a:lstStyle>
            <a:lvl1pPr marL="320576" indent="-320576">
              <a:buNone/>
              <a:defRPr lang="en-GB" sz="2100">
                <a:solidFill>
                  <a:srgbClr val="087FB9"/>
                </a:solidFill>
              </a:defRPr>
            </a:lvl1pPr>
          </a:lstStyle>
          <a:p>
            <a:pPr marL="0" lvl="0" indent="0">
              <a:spcBef>
                <a:spcPct val="20000"/>
              </a:spcBef>
            </a:pPr>
            <a:r>
              <a:rPr lang="en-GB"/>
              <a:t>Click to edit Master subtitle style</a:t>
            </a:r>
            <a:endParaRPr lang="en-GB" dirty="0"/>
          </a:p>
        </p:txBody>
      </p:sp>
      <p:sp>
        <p:nvSpPr>
          <p:cNvPr id="10" name="Rectangle 9"/>
          <p:cNvSpPr/>
          <p:nvPr userDrawn="1"/>
        </p:nvSpPr>
        <p:spPr>
          <a:xfrm>
            <a:off x="0" y="1"/>
            <a:ext cx="9144000" cy="1719060"/>
          </a:xfrm>
          <a:prstGeom prst="rect">
            <a:avLst/>
          </a:prstGeom>
          <a:ln>
            <a:noFill/>
          </a:ln>
        </p:spPr>
        <p:style>
          <a:lnRef idx="2">
            <a:schemeClr val="accent1"/>
          </a:lnRef>
          <a:fillRef idx="1">
            <a:schemeClr val="lt1"/>
          </a:fillRef>
          <a:effectRef idx="0">
            <a:schemeClr val="accent1"/>
          </a:effectRef>
          <a:fontRef idx="minor">
            <a:schemeClr val="dk1"/>
          </a:fontRef>
        </p:style>
        <p:txBody>
          <a:bodyPr lIns="85490" tIns="42742" rIns="85490" bIns="42742" rtlCol="0" anchor="ctr"/>
          <a:lstStyle/>
          <a:p>
            <a:pPr algn="ctr" defTabSz="427447"/>
            <a:endParaRPr lang="en-GB" sz="1700">
              <a:solidFill>
                <a:prstClr val="black"/>
              </a:solidFill>
              <a:latin typeface="Arial"/>
            </a:endParaRPr>
          </a:p>
        </p:txBody>
      </p:sp>
      <p:sp>
        <p:nvSpPr>
          <p:cNvPr id="17" name="Rectangle 16"/>
          <p:cNvSpPr/>
          <p:nvPr userDrawn="1"/>
        </p:nvSpPr>
        <p:spPr>
          <a:xfrm>
            <a:off x="-1587" y="4694087"/>
            <a:ext cx="9144000" cy="447097"/>
          </a:xfrm>
          <a:prstGeom prst="rect">
            <a:avLst/>
          </a:prstGeom>
          <a:ln>
            <a:noFill/>
          </a:ln>
        </p:spPr>
        <p:style>
          <a:lnRef idx="2">
            <a:schemeClr val="accent1"/>
          </a:lnRef>
          <a:fillRef idx="1">
            <a:schemeClr val="lt1"/>
          </a:fillRef>
          <a:effectRef idx="0">
            <a:schemeClr val="accent1"/>
          </a:effectRef>
          <a:fontRef idx="minor">
            <a:schemeClr val="dk1"/>
          </a:fontRef>
        </p:style>
        <p:txBody>
          <a:bodyPr lIns="85490" tIns="42742" rIns="85490" bIns="42742" rtlCol="0" anchor="ctr"/>
          <a:lstStyle/>
          <a:p>
            <a:pPr algn="ctr" defTabSz="427447"/>
            <a:endParaRPr lang="en-GB" sz="1700">
              <a:solidFill>
                <a:prstClr val="black"/>
              </a:solidFill>
              <a:latin typeface="Arial"/>
            </a:endParaRPr>
          </a:p>
        </p:txBody>
      </p:sp>
    </p:spTree>
    <p:extLst>
      <p:ext uri="{BB962C8B-B14F-4D97-AF65-F5344CB8AC3E}">
        <p14:creationId xmlns:p14="http://schemas.microsoft.com/office/powerpoint/2010/main" val="36944397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01" y="542675"/>
            <a:ext cx="8335900" cy="541329"/>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360000" y="1322931"/>
            <a:ext cx="4038600" cy="3633244"/>
          </a:xfrm>
        </p:spPr>
        <p:txBody>
          <a:bodyPr>
            <a:normAutofit/>
          </a:bodyPr>
          <a:lstStyle>
            <a:lvl1pPr>
              <a:defRPr sz="2100"/>
            </a:lvl1pPr>
            <a:lvl2pPr>
              <a:defRPr sz="1900"/>
            </a:lvl2pPr>
            <a:lvl3pPr>
              <a:defRPr sz="1700"/>
            </a:lvl3pPr>
            <a:lvl4pPr>
              <a:defRPr sz="1500"/>
            </a:lvl4pPr>
            <a:lvl5pPr>
              <a:defRPr sz="1500"/>
            </a:lvl5pPr>
            <a:lvl6pPr>
              <a:defRPr sz="1700"/>
            </a:lvl6pPr>
            <a:lvl7pPr>
              <a:defRPr sz="1700"/>
            </a:lvl7pPr>
            <a:lvl8pPr>
              <a:defRPr sz="1700"/>
            </a:lvl8pPr>
            <a:lvl9pPr>
              <a:defRPr sz="17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4570413" y="1322930"/>
            <a:ext cx="4125912" cy="3628483"/>
          </a:xfrm>
        </p:spPr>
        <p:txBody>
          <a:bodyPr>
            <a:normAutofit/>
          </a:bodyPr>
          <a:lstStyle>
            <a:lvl1pPr>
              <a:defRPr sz="2100"/>
            </a:lvl1pPr>
            <a:lvl2pPr>
              <a:defRPr sz="1900"/>
            </a:lvl2pPr>
            <a:lvl3pPr>
              <a:defRPr sz="1700"/>
            </a:lvl3pPr>
            <a:lvl4pPr>
              <a:defRPr sz="1500"/>
            </a:lvl4pPr>
            <a:lvl5pPr>
              <a:defRPr sz="1500"/>
            </a:lvl5pPr>
            <a:lvl6pPr>
              <a:defRPr sz="1700"/>
            </a:lvl6pPr>
            <a:lvl7pPr>
              <a:defRPr sz="1700"/>
            </a:lvl7pPr>
            <a:lvl8pPr>
              <a:defRPr sz="1700"/>
            </a:lvl8pPr>
            <a:lvl9pPr>
              <a:defRPr sz="17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2FF5B-3210-C94F-94DF-B20E8A85618B}" type="slidenum">
              <a:rPr lang="en-GB" smtClean="0"/>
              <a:pPr/>
              <a:t>‹#›</a:t>
            </a:fld>
            <a:endParaRPr lang="en-GB"/>
          </a:p>
        </p:txBody>
      </p:sp>
    </p:spTree>
    <p:extLst>
      <p:ext uri="{BB962C8B-B14F-4D97-AF65-F5344CB8AC3E}">
        <p14:creationId xmlns:p14="http://schemas.microsoft.com/office/powerpoint/2010/main" val="23204840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01" y="542675"/>
            <a:ext cx="8335900" cy="541329"/>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360949" y="3195054"/>
            <a:ext cx="4038600" cy="1761122"/>
          </a:xfrm>
        </p:spPr>
        <p:txBody>
          <a:bodyPr>
            <a:normAutofit/>
          </a:bodyPr>
          <a:lstStyle>
            <a:lvl1pPr>
              <a:defRPr sz="2100"/>
            </a:lvl1pPr>
            <a:lvl2pPr>
              <a:defRPr sz="1900"/>
            </a:lvl2pPr>
            <a:lvl3pPr>
              <a:defRPr sz="1700"/>
            </a:lvl3pPr>
            <a:lvl4pPr>
              <a:defRPr sz="1500"/>
            </a:lvl4pPr>
            <a:lvl5pPr>
              <a:defRPr sz="1500"/>
            </a:lvl5pPr>
            <a:lvl6pPr>
              <a:defRPr sz="1700"/>
            </a:lvl6pPr>
            <a:lvl7pPr>
              <a:defRPr sz="1700"/>
            </a:lvl7pPr>
            <a:lvl8pPr>
              <a:defRPr sz="1700"/>
            </a:lvl8pPr>
            <a:lvl9pPr>
              <a:defRPr sz="1700"/>
            </a:lvl9pPr>
          </a:lstStyle>
          <a:p>
            <a:pPr lvl="0"/>
            <a:r>
              <a:rPr lang="en-GB"/>
              <a:t>Click to edit Master text styles</a:t>
            </a:r>
          </a:p>
          <a:p>
            <a:pPr lvl="1"/>
            <a:r>
              <a:rPr lang="en-GB"/>
              <a:t>Second level</a:t>
            </a:r>
          </a:p>
        </p:txBody>
      </p:sp>
      <p:sp>
        <p:nvSpPr>
          <p:cNvPr id="4" name="Content Placeholder 3"/>
          <p:cNvSpPr>
            <a:spLocks noGrp="1"/>
          </p:cNvSpPr>
          <p:nvPr>
            <p:ph sz="half" idx="2"/>
          </p:nvPr>
        </p:nvSpPr>
        <p:spPr>
          <a:xfrm>
            <a:off x="4570413" y="1322931"/>
            <a:ext cx="4125912" cy="3633244"/>
          </a:xfrm>
        </p:spPr>
        <p:txBody>
          <a:bodyPr>
            <a:normAutofit/>
          </a:bodyPr>
          <a:lstStyle>
            <a:lvl1pPr>
              <a:defRPr sz="2100"/>
            </a:lvl1pPr>
            <a:lvl2pPr>
              <a:defRPr sz="1900"/>
            </a:lvl2pPr>
            <a:lvl3pPr>
              <a:defRPr sz="1700"/>
            </a:lvl3pPr>
            <a:lvl4pPr>
              <a:defRPr sz="1500"/>
            </a:lvl4pPr>
            <a:lvl5pPr>
              <a:defRPr sz="1500"/>
            </a:lvl5pPr>
            <a:lvl6pPr>
              <a:defRPr sz="1700"/>
            </a:lvl6pPr>
            <a:lvl7pPr>
              <a:defRPr sz="1700"/>
            </a:lvl7pPr>
            <a:lvl8pPr>
              <a:defRPr sz="1700"/>
            </a:lvl8pPr>
            <a:lvl9pPr>
              <a:defRPr sz="17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7A2FF5B-3210-C94F-94DF-B20E8A85618B}" type="slidenum">
              <a:rPr lang="en-GB" smtClean="0"/>
              <a:pPr/>
              <a:t>‹#›</a:t>
            </a:fld>
            <a:endParaRPr lang="en-GB"/>
          </a:p>
        </p:txBody>
      </p:sp>
      <p:sp>
        <p:nvSpPr>
          <p:cNvPr id="8" name="Content Placeholder 2"/>
          <p:cNvSpPr>
            <a:spLocks noGrp="1"/>
          </p:cNvSpPr>
          <p:nvPr>
            <p:ph sz="half" idx="13"/>
          </p:nvPr>
        </p:nvSpPr>
        <p:spPr>
          <a:xfrm>
            <a:off x="360000" y="1322933"/>
            <a:ext cx="4038600" cy="1765175"/>
          </a:xfrm>
        </p:spPr>
        <p:txBody>
          <a:bodyPr>
            <a:normAutofit/>
          </a:bodyPr>
          <a:lstStyle>
            <a:lvl1pPr>
              <a:defRPr sz="2100"/>
            </a:lvl1pPr>
            <a:lvl2pPr>
              <a:defRPr sz="1900"/>
            </a:lvl2pPr>
            <a:lvl3pPr>
              <a:defRPr sz="1700"/>
            </a:lvl3pPr>
            <a:lvl4pPr>
              <a:defRPr sz="1500"/>
            </a:lvl4pPr>
            <a:lvl5pPr>
              <a:defRPr sz="1500"/>
            </a:lvl5pPr>
            <a:lvl6pPr>
              <a:defRPr sz="1700"/>
            </a:lvl6pPr>
            <a:lvl7pPr>
              <a:defRPr sz="1700"/>
            </a:lvl7pPr>
            <a:lvl8pPr>
              <a:defRPr sz="1700"/>
            </a:lvl8pPr>
            <a:lvl9pPr>
              <a:defRPr sz="1700"/>
            </a:lvl9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23639152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3620" y="1218936"/>
            <a:ext cx="4035427" cy="533136"/>
          </a:xfrm>
        </p:spPr>
        <p:txBody>
          <a:bodyPr anchor="b">
            <a:noAutofit/>
          </a:bodyPr>
          <a:lstStyle>
            <a:lvl1pPr marL="0" indent="0">
              <a:buNone/>
              <a:defRPr sz="2100" b="1">
                <a:solidFill>
                  <a:srgbClr val="087FB9"/>
                </a:solidFill>
              </a:defRPr>
            </a:lvl1pPr>
            <a:lvl2pPr marL="427447" indent="0">
              <a:buNone/>
              <a:defRPr sz="1900" b="1"/>
            </a:lvl2pPr>
            <a:lvl3pPr marL="854885" indent="0">
              <a:buNone/>
              <a:defRPr sz="1700" b="1"/>
            </a:lvl3pPr>
            <a:lvl4pPr marL="1282325" indent="0">
              <a:buNone/>
              <a:defRPr sz="1500" b="1"/>
            </a:lvl4pPr>
            <a:lvl5pPr marL="1709774" indent="0">
              <a:buNone/>
              <a:defRPr sz="1500" b="1"/>
            </a:lvl5pPr>
            <a:lvl6pPr marL="2137206" indent="0">
              <a:buNone/>
              <a:defRPr sz="1500" b="1"/>
            </a:lvl6pPr>
            <a:lvl7pPr marL="2564650" indent="0">
              <a:buNone/>
              <a:defRPr sz="1500" b="1"/>
            </a:lvl7pPr>
            <a:lvl8pPr marL="2992100" indent="0">
              <a:buNone/>
              <a:defRPr sz="1500" b="1"/>
            </a:lvl8pPr>
            <a:lvl9pPr marL="3419545" indent="0">
              <a:buNone/>
              <a:defRPr sz="1500" b="1"/>
            </a:lvl9pPr>
          </a:lstStyle>
          <a:p>
            <a:pPr lvl="0"/>
            <a:r>
              <a:rPr lang="en-GB"/>
              <a:t>Click to edit Master text styles</a:t>
            </a:r>
          </a:p>
        </p:txBody>
      </p:sp>
      <p:sp>
        <p:nvSpPr>
          <p:cNvPr id="4" name="Content Placeholder 3"/>
          <p:cNvSpPr>
            <a:spLocks noGrp="1"/>
          </p:cNvSpPr>
          <p:nvPr>
            <p:ph sz="half" idx="2"/>
          </p:nvPr>
        </p:nvSpPr>
        <p:spPr>
          <a:xfrm>
            <a:off x="360000" y="1812397"/>
            <a:ext cx="4034718" cy="3139017"/>
          </a:xfrm>
        </p:spPr>
        <p:txBody>
          <a:bodyPr/>
          <a:lstStyle>
            <a:lvl1pPr>
              <a:defRPr sz="21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4570413" y="1218936"/>
            <a:ext cx="4125912" cy="533136"/>
          </a:xfrm>
        </p:spPr>
        <p:txBody>
          <a:bodyPr anchor="b">
            <a:noAutofit/>
          </a:bodyPr>
          <a:lstStyle>
            <a:lvl1pPr marL="0" indent="0">
              <a:buNone/>
              <a:defRPr sz="2100" b="1">
                <a:solidFill>
                  <a:srgbClr val="087FB9"/>
                </a:solidFill>
              </a:defRPr>
            </a:lvl1pPr>
            <a:lvl2pPr marL="427447" indent="0">
              <a:buNone/>
              <a:defRPr sz="1900" b="1"/>
            </a:lvl2pPr>
            <a:lvl3pPr marL="854885" indent="0">
              <a:buNone/>
              <a:defRPr sz="1700" b="1"/>
            </a:lvl3pPr>
            <a:lvl4pPr marL="1282325" indent="0">
              <a:buNone/>
              <a:defRPr sz="1500" b="1"/>
            </a:lvl4pPr>
            <a:lvl5pPr marL="1709774" indent="0">
              <a:buNone/>
              <a:defRPr sz="1500" b="1"/>
            </a:lvl5pPr>
            <a:lvl6pPr marL="2137206" indent="0">
              <a:buNone/>
              <a:defRPr sz="1500" b="1"/>
            </a:lvl6pPr>
            <a:lvl7pPr marL="2564650" indent="0">
              <a:buNone/>
              <a:defRPr sz="1500" b="1"/>
            </a:lvl7pPr>
            <a:lvl8pPr marL="2992100" indent="0">
              <a:buNone/>
              <a:defRPr sz="1500" b="1"/>
            </a:lvl8pPr>
            <a:lvl9pPr marL="3419545" indent="0">
              <a:buNone/>
              <a:defRPr sz="1500" b="1"/>
            </a:lvl9pPr>
          </a:lstStyle>
          <a:p>
            <a:pPr lvl="0"/>
            <a:r>
              <a:rPr lang="en-GB"/>
              <a:t>Click to edit Master text styles</a:t>
            </a:r>
          </a:p>
        </p:txBody>
      </p:sp>
      <p:sp>
        <p:nvSpPr>
          <p:cNvPr id="6" name="Content Placeholder 5"/>
          <p:cNvSpPr>
            <a:spLocks noGrp="1"/>
          </p:cNvSpPr>
          <p:nvPr>
            <p:ph sz="quarter" idx="4"/>
          </p:nvPr>
        </p:nvSpPr>
        <p:spPr>
          <a:xfrm>
            <a:off x="4570413" y="1812400"/>
            <a:ext cx="4125912" cy="3143779"/>
          </a:xfrm>
        </p:spPr>
        <p:txBody>
          <a:bodyPr/>
          <a:lstStyle>
            <a:lvl1pPr>
              <a:defRPr sz="21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a:xfrm>
            <a:off x="369609" y="5226395"/>
            <a:ext cx="2133600" cy="304271"/>
          </a:xfrm>
        </p:spPr>
        <p:txBody>
          <a:bodyPr/>
          <a:lstStyle/>
          <a:p>
            <a:fld id="{17A2FF5B-3210-C94F-94DF-B20E8A85618B}" type="slidenum">
              <a:rPr lang="en-GB" smtClean="0"/>
              <a:pPr/>
              <a:t>‹#›</a:t>
            </a:fld>
            <a:endParaRPr lang="en-GB"/>
          </a:p>
        </p:txBody>
      </p:sp>
      <p:sp>
        <p:nvSpPr>
          <p:cNvPr id="10" name="Title 1"/>
          <p:cNvSpPr>
            <a:spLocks noGrp="1"/>
          </p:cNvSpPr>
          <p:nvPr>
            <p:ph type="title"/>
          </p:nvPr>
        </p:nvSpPr>
        <p:spPr>
          <a:xfrm>
            <a:off x="350901" y="542675"/>
            <a:ext cx="8335900" cy="541329"/>
          </a:xfrm>
        </p:spPr>
        <p:txBody>
          <a:bodyPr/>
          <a:lstStyle>
            <a:lvl1pPr algn="l">
              <a:defRPr/>
            </a:lvl1pPr>
          </a:lstStyle>
          <a:p>
            <a:r>
              <a:rPr lang="en-GB"/>
              <a:t>Click to edit Master title style</a:t>
            </a:r>
            <a:endParaRPr lang="en-GB" dirty="0"/>
          </a:p>
        </p:txBody>
      </p:sp>
    </p:spTree>
    <p:extLst>
      <p:ext uri="{BB962C8B-B14F-4D97-AF65-F5344CB8AC3E}">
        <p14:creationId xmlns:p14="http://schemas.microsoft.com/office/powerpoint/2010/main" val="30660792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50901" y="542675"/>
            <a:ext cx="8335900" cy="541329"/>
          </a:xfrm>
        </p:spPr>
        <p:txBody>
          <a:bodyPr/>
          <a:lstStyle>
            <a:lvl1pPr algn="l">
              <a:defRPr/>
            </a:lvl1pPr>
          </a:lstStyle>
          <a:p>
            <a:r>
              <a:rPr lang="en-GB"/>
              <a:t>Click to edit Master title style</a:t>
            </a:r>
            <a:endParaRPr lang="en-GB" dirty="0"/>
          </a:p>
        </p:txBody>
      </p:sp>
      <p:sp>
        <p:nvSpPr>
          <p:cNvPr id="4" name="Footer Placeholder 3"/>
          <p:cNvSpPr>
            <a:spLocks noGrp="1"/>
          </p:cNvSpPr>
          <p:nvPr>
            <p:ph type="ftr" sz="quarter" idx="11"/>
          </p:nvPr>
        </p:nvSpPr>
        <p:spPr>
          <a:xfrm>
            <a:off x="3122613" y="5226395"/>
            <a:ext cx="2895600" cy="304271"/>
          </a:xfrm>
        </p:spPr>
        <p:txBody>
          <a:bodyPr/>
          <a:lstStyle>
            <a:lvl1pPr>
              <a:defRPr sz="900"/>
            </a:lvl1pPr>
          </a:lstStyle>
          <a:p>
            <a:endParaRPr lang="en-GB"/>
          </a:p>
        </p:txBody>
      </p:sp>
      <p:sp>
        <p:nvSpPr>
          <p:cNvPr id="5" name="Slide Number Placeholder 4"/>
          <p:cNvSpPr>
            <a:spLocks noGrp="1"/>
          </p:cNvSpPr>
          <p:nvPr>
            <p:ph type="sldNum" sz="quarter" idx="12"/>
          </p:nvPr>
        </p:nvSpPr>
        <p:spPr>
          <a:xfrm>
            <a:off x="370299" y="5226395"/>
            <a:ext cx="2133600" cy="304271"/>
          </a:xfrm>
        </p:spPr>
        <p:txBody>
          <a:bodyPr/>
          <a:lstStyle>
            <a:lvl1pPr>
              <a:defRPr sz="900"/>
            </a:lvl1pPr>
          </a:lstStyle>
          <a:p>
            <a:fld id="{17A2FF5B-3210-C94F-94DF-B20E8A85618B}" type="slidenum">
              <a:rPr lang="en-GB" smtClean="0"/>
              <a:pPr/>
              <a:t>‹#›</a:t>
            </a:fld>
            <a:endParaRPr lang="en-GB"/>
          </a:p>
        </p:txBody>
      </p:sp>
    </p:spTree>
    <p:extLst>
      <p:ext uri="{BB962C8B-B14F-4D97-AF65-F5344CB8AC3E}">
        <p14:creationId xmlns:p14="http://schemas.microsoft.com/office/powerpoint/2010/main" val="3799499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1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400"/>
            </a:lvl1pPr>
            <a:lvl2pPr marL="478547" indent="0">
              <a:buNone/>
              <a:defRPr sz="2900"/>
            </a:lvl2pPr>
            <a:lvl3pPr marL="957094" indent="0">
              <a:buNone/>
              <a:defRPr sz="2500"/>
            </a:lvl3pPr>
            <a:lvl4pPr marL="1435640" indent="0">
              <a:buNone/>
              <a:defRPr sz="2100"/>
            </a:lvl4pPr>
            <a:lvl5pPr marL="1914185" indent="0">
              <a:buNone/>
              <a:defRPr sz="2100"/>
            </a:lvl5pPr>
            <a:lvl6pPr marL="2392733" indent="0">
              <a:buNone/>
              <a:defRPr sz="2100"/>
            </a:lvl6pPr>
            <a:lvl7pPr marL="2871279" indent="0">
              <a:buNone/>
              <a:defRPr sz="2100"/>
            </a:lvl7pPr>
            <a:lvl8pPr marL="3349828" indent="0">
              <a:buNone/>
              <a:defRPr sz="2100"/>
            </a:lvl8pPr>
            <a:lvl9pPr marL="3828371" indent="0">
              <a:buNone/>
              <a:defRPr sz="2100"/>
            </a:lvl9pPr>
          </a:lstStyle>
          <a:p>
            <a:pPr lvl="0"/>
            <a:endParaRPr lang="en-US" noProof="0"/>
          </a:p>
        </p:txBody>
      </p:sp>
      <p:sp>
        <p:nvSpPr>
          <p:cNvPr id="4" name="Text Placeholder 3"/>
          <p:cNvSpPr>
            <a:spLocks noGrp="1"/>
          </p:cNvSpPr>
          <p:nvPr>
            <p:ph type="body" sz="half" idx="2"/>
          </p:nvPr>
        </p:nvSpPr>
        <p:spPr>
          <a:xfrm>
            <a:off x="1792288" y="4472783"/>
            <a:ext cx="5486400" cy="670718"/>
          </a:xfrm>
        </p:spPr>
        <p:txBody>
          <a:bodyPr/>
          <a:lstStyle>
            <a:lvl1pPr marL="0" indent="0">
              <a:buNone/>
              <a:defRPr sz="1500"/>
            </a:lvl1pPr>
            <a:lvl2pPr marL="478547" indent="0">
              <a:buNone/>
              <a:defRPr sz="1300"/>
            </a:lvl2pPr>
            <a:lvl3pPr marL="957094" indent="0">
              <a:buNone/>
              <a:defRPr sz="1000"/>
            </a:lvl3pPr>
            <a:lvl4pPr marL="1435640" indent="0">
              <a:buNone/>
              <a:defRPr sz="1000"/>
            </a:lvl4pPr>
            <a:lvl5pPr marL="1914185" indent="0">
              <a:buNone/>
              <a:defRPr sz="1000"/>
            </a:lvl5pPr>
            <a:lvl6pPr marL="2392733" indent="0">
              <a:buNone/>
              <a:defRPr sz="1000"/>
            </a:lvl6pPr>
            <a:lvl7pPr marL="2871279" indent="0">
              <a:buNone/>
              <a:defRPr sz="1000"/>
            </a:lvl7pPr>
            <a:lvl8pPr marL="3349828" indent="0">
              <a:buNone/>
              <a:defRPr sz="1000"/>
            </a:lvl8pPr>
            <a:lvl9pPr marL="3828371" indent="0">
              <a:buNone/>
              <a:defRPr sz="1000"/>
            </a:lvl9pPr>
          </a:lstStyle>
          <a:p>
            <a:pPr lvl="0"/>
            <a:r>
              <a:rPr lang="en-US"/>
              <a:t>Click to edit Master text styles</a:t>
            </a:r>
          </a:p>
        </p:txBody>
      </p:sp>
      <p:sp>
        <p:nvSpPr>
          <p:cNvPr id="5" name="Date Placeholder 4"/>
          <p:cNvSpPr>
            <a:spLocks noGrp="1" noChangeArrowheads="1"/>
          </p:cNvSpPr>
          <p:nvPr>
            <p:ph type="dt" sz="half" idx="10"/>
          </p:nvPr>
        </p:nvSpPr>
        <p:spPr>
          <a:xfrm>
            <a:off x="4572014" y="5457314"/>
            <a:ext cx="29972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fld id="{815BE7C0-63EE-44DE-9A80-B2106243B18E}" type="datetime1">
              <a:rPr lang="en-GB" sz="1500">
                <a:solidFill>
                  <a:srgbClr val="000000"/>
                </a:solidFill>
                <a:latin typeface="Verdana" pitchFamily="34" charset="0"/>
                <a:ea typeface="MS PGothic" pitchFamily="34" charset="-128"/>
              </a:rPr>
              <a:pPr defTabSz="914400" fontAlgn="base">
                <a:spcBef>
                  <a:spcPct val="0"/>
                </a:spcBef>
                <a:spcAft>
                  <a:spcPct val="0"/>
                </a:spcAft>
                <a:defRPr/>
              </a:pPr>
              <a:t>5/3/17</a:t>
            </a:fld>
            <a:endParaRPr lang="en-GB" sz="1500">
              <a:solidFill>
                <a:srgbClr val="000000"/>
              </a:solidFill>
              <a:latin typeface="Verdana" pitchFamily="34" charset="0"/>
              <a:ea typeface="MS PGothic" pitchFamily="34" charset="-128"/>
            </a:endParaRPr>
          </a:p>
        </p:txBody>
      </p:sp>
      <p:sp>
        <p:nvSpPr>
          <p:cNvPr id="6" name="Rectangle 8"/>
          <p:cNvSpPr>
            <a:spLocks noGrp="1" noChangeArrowheads="1"/>
          </p:cNvSpPr>
          <p:nvPr>
            <p:ph type="sldNum" sz="quarter" idx="11"/>
          </p:nvPr>
        </p:nvSpPr>
        <p:spPr>
          <a:xfrm>
            <a:off x="3354391" y="5457314"/>
            <a:ext cx="1079500" cy="149489"/>
          </a:xfrm>
          <a:prstGeom prst="rect">
            <a:avLst/>
          </a:prstGeom>
        </p:spPr>
        <p:txBody>
          <a:bodyPr vert="horz" wrap="square" lIns="95710" tIns="47855" rIns="95710" bIns="47855" numCol="1" anchor="t" anchorCtr="0" compatLnSpc="1">
            <a:prstTxWarp prst="textNoShape">
              <a:avLst/>
            </a:prstTxWarp>
          </a:bodyPr>
          <a:lstStyle>
            <a:lvl1pPr>
              <a:lnSpc>
                <a:spcPct val="107000"/>
              </a:lnSpc>
              <a:defRPr/>
            </a:lvl1pPr>
          </a:lstStyle>
          <a:p>
            <a:pPr defTabSz="914400" fontAlgn="base">
              <a:spcBef>
                <a:spcPct val="0"/>
              </a:spcBef>
              <a:spcAft>
                <a:spcPct val="0"/>
              </a:spcAft>
              <a:defRPr/>
            </a:pPr>
            <a:r>
              <a:rPr lang="en-GB" sz="1500">
                <a:solidFill>
                  <a:srgbClr val="000000"/>
                </a:solidFill>
                <a:latin typeface="Verdana" pitchFamily="34" charset="0"/>
                <a:ea typeface="MS PGothic" pitchFamily="34" charset="-128"/>
              </a:rPr>
              <a:t>Slide no. </a:t>
            </a:r>
            <a:fld id="{5E4B2EA8-3E38-4E33-95C5-706C8890C7BB}" type="slidenum">
              <a:rPr lang="en-GB" sz="1500">
                <a:solidFill>
                  <a:srgbClr val="000000"/>
                </a:solidFill>
                <a:latin typeface="Verdana" pitchFamily="34" charset="0"/>
                <a:ea typeface="MS PGothic" pitchFamily="34" charset="-128"/>
              </a:rPr>
              <a:pPr defTabSz="914400" fontAlgn="base">
                <a:spcBef>
                  <a:spcPct val="0"/>
                </a:spcBef>
                <a:spcAft>
                  <a:spcPct val="0"/>
                </a:spcAft>
                <a:defRPr/>
              </a:pPr>
              <a:t>‹#›</a:t>
            </a:fld>
            <a:endParaRPr lang="en-GB" sz="1500">
              <a:solidFill>
                <a:srgbClr val="000000"/>
              </a:solidFill>
              <a:latin typeface="Verdana" pitchFamily="34" charset="0"/>
              <a:ea typeface="MS PGothic" pitchFamily="34" charset="-128"/>
            </a:endParaRPr>
          </a:p>
        </p:txBody>
      </p:sp>
      <p:sp>
        <p:nvSpPr>
          <p:cNvPr id="7" name="Rectangle 10"/>
          <p:cNvSpPr>
            <a:spLocks noGrp="1" noChangeArrowheads="1"/>
          </p:cNvSpPr>
          <p:nvPr>
            <p:ph type="ftr" sz="quarter" idx="12"/>
          </p:nvPr>
        </p:nvSpPr>
        <p:spPr>
          <a:xfrm>
            <a:off x="1627249" y="5457314"/>
            <a:ext cx="1620837" cy="149489"/>
          </a:xfrm>
          <a:prstGeom prst="rect">
            <a:avLst/>
          </a:prstGeom>
        </p:spPr>
        <p:txBody>
          <a:bodyPr lIns="95710" tIns="47855" rIns="95710" bIns="47855"/>
          <a:lstStyle>
            <a:lvl1pPr>
              <a:lnSpc>
                <a:spcPct val="107000"/>
              </a:lnSpc>
              <a:defRPr>
                <a:latin typeface="Verdana" charset="0"/>
                <a:ea typeface="ＭＳ Ｐゴシック" charset="0"/>
                <a:cs typeface="ＭＳ Ｐゴシック" charset="0"/>
              </a:defRPr>
            </a:lvl1pPr>
          </a:lstStyle>
          <a:p>
            <a:pPr defTabSz="914400" fontAlgn="base">
              <a:spcBef>
                <a:spcPct val="0"/>
              </a:spcBef>
              <a:spcAft>
                <a:spcPct val="0"/>
              </a:spcAft>
              <a:defRPr/>
            </a:pPr>
            <a:r>
              <a:rPr lang="en-GB" sz="1500">
                <a:solidFill>
                  <a:srgbClr val="000000"/>
                </a:solidFill>
              </a:rPr>
              <a:t>Department</a:t>
            </a:r>
          </a:p>
        </p:txBody>
      </p:sp>
    </p:spTree>
    <p:extLst>
      <p:ext uri="{BB962C8B-B14F-4D97-AF65-F5344CB8AC3E}">
        <p14:creationId xmlns:p14="http://schemas.microsoft.com/office/powerpoint/2010/main" val="187115268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 No Line">
    <p:spTree>
      <p:nvGrpSpPr>
        <p:cNvPr id="1" name=""/>
        <p:cNvGrpSpPr/>
        <p:nvPr/>
      </p:nvGrpSpPr>
      <p:grpSpPr>
        <a:xfrm>
          <a:off x="0" y="0"/>
          <a:ext cx="0" cy="0"/>
          <a:chOff x="0" y="0"/>
          <a:chExt cx="0" cy="0"/>
        </a:xfrm>
      </p:grpSpPr>
      <p:sp>
        <p:nvSpPr>
          <p:cNvPr id="2" name="Title 1"/>
          <p:cNvSpPr>
            <a:spLocks noGrp="1"/>
          </p:cNvSpPr>
          <p:nvPr>
            <p:ph type="title"/>
          </p:nvPr>
        </p:nvSpPr>
        <p:spPr>
          <a:xfrm>
            <a:off x="350901" y="542675"/>
            <a:ext cx="8335900" cy="541329"/>
          </a:xfrm>
        </p:spPr>
        <p:txBody>
          <a:bodyPr/>
          <a:lstStyle>
            <a:lvl1pPr algn="l">
              <a:defRPr/>
            </a:lvl1pPr>
          </a:lstStyle>
          <a:p>
            <a:r>
              <a:rPr lang="en-GB"/>
              <a:t>Click to edit Master title style</a:t>
            </a:r>
            <a:endParaRPr lang="en-GB" dirty="0"/>
          </a:p>
        </p:txBody>
      </p:sp>
      <p:sp>
        <p:nvSpPr>
          <p:cNvPr id="4" name="Footer Placeholder 3"/>
          <p:cNvSpPr>
            <a:spLocks noGrp="1"/>
          </p:cNvSpPr>
          <p:nvPr>
            <p:ph type="ftr" sz="quarter" idx="11"/>
          </p:nvPr>
        </p:nvSpPr>
        <p:spPr>
          <a:xfrm>
            <a:off x="3122613" y="5226395"/>
            <a:ext cx="2895600" cy="304271"/>
          </a:xfrm>
        </p:spPr>
        <p:txBody>
          <a:bodyPr/>
          <a:lstStyle>
            <a:lvl1pPr>
              <a:defRPr sz="900"/>
            </a:lvl1pPr>
          </a:lstStyle>
          <a:p>
            <a:endParaRPr lang="en-GB"/>
          </a:p>
        </p:txBody>
      </p:sp>
      <p:sp>
        <p:nvSpPr>
          <p:cNvPr id="5" name="Slide Number Placeholder 4"/>
          <p:cNvSpPr>
            <a:spLocks noGrp="1"/>
          </p:cNvSpPr>
          <p:nvPr>
            <p:ph type="sldNum" sz="quarter" idx="12"/>
          </p:nvPr>
        </p:nvSpPr>
        <p:spPr>
          <a:xfrm>
            <a:off x="370299" y="5226395"/>
            <a:ext cx="2133600" cy="304271"/>
          </a:xfrm>
        </p:spPr>
        <p:txBody>
          <a:bodyPr/>
          <a:lstStyle>
            <a:lvl1pPr>
              <a:defRPr sz="900"/>
            </a:lvl1pPr>
          </a:lstStyle>
          <a:p>
            <a:fld id="{17A2FF5B-3210-C94F-94DF-B20E8A85618B}" type="slidenum">
              <a:rPr lang="en-GB" smtClean="0"/>
              <a:pPr/>
              <a:t>‹#›</a:t>
            </a:fld>
            <a:endParaRPr lang="en-GB"/>
          </a:p>
        </p:txBody>
      </p:sp>
      <p:sp>
        <p:nvSpPr>
          <p:cNvPr id="6" name="Rectangle 5"/>
          <p:cNvSpPr/>
          <p:nvPr userDrawn="1"/>
        </p:nvSpPr>
        <p:spPr>
          <a:xfrm>
            <a:off x="0" y="4709584"/>
            <a:ext cx="9144000" cy="448028"/>
          </a:xfrm>
          <a:prstGeom prst="rect">
            <a:avLst/>
          </a:prstGeom>
          <a:ln>
            <a:noFill/>
          </a:ln>
        </p:spPr>
        <p:style>
          <a:lnRef idx="2">
            <a:schemeClr val="accent1"/>
          </a:lnRef>
          <a:fillRef idx="1">
            <a:schemeClr val="lt1"/>
          </a:fillRef>
          <a:effectRef idx="0">
            <a:schemeClr val="accent1"/>
          </a:effectRef>
          <a:fontRef idx="minor">
            <a:schemeClr val="dk1"/>
          </a:fontRef>
        </p:style>
        <p:txBody>
          <a:bodyPr lIns="85490" tIns="42742" rIns="85490" bIns="42742" rtlCol="0" anchor="ctr"/>
          <a:lstStyle/>
          <a:p>
            <a:pPr algn="ctr" defTabSz="427447"/>
            <a:endParaRPr lang="en-GB" sz="1700">
              <a:solidFill>
                <a:prstClr val="black"/>
              </a:solidFill>
              <a:latin typeface="Arial"/>
            </a:endParaRPr>
          </a:p>
        </p:txBody>
      </p:sp>
    </p:spTree>
    <p:extLst>
      <p:ext uri="{BB962C8B-B14F-4D97-AF65-F5344CB8AC3E}">
        <p14:creationId xmlns:p14="http://schemas.microsoft.com/office/powerpoint/2010/main" val="307653152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With Layout">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7A2FF5B-3210-C94F-94DF-B20E8A85618B}" type="slidenum">
              <a:rPr lang="en-GB" smtClean="0"/>
              <a:pPr/>
              <a:t>‹#›</a:t>
            </a:fld>
            <a:endParaRPr lang="en-GB"/>
          </a:p>
        </p:txBody>
      </p:sp>
    </p:spTree>
    <p:extLst>
      <p:ext uri="{BB962C8B-B14F-4D97-AF65-F5344CB8AC3E}">
        <p14:creationId xmlns:p14="http://schemas.microsoft.com/office/powerpoint/2010/main" val="362900028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Blank Without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3418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Logo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17A2FF5B-3210-C94F-94DF-B20E8A85618B}" type="slidenum">
              <a:rPr lang="en-GB" smtClean="0"/>
              <a:pPr/>
              <a:t>‹#›</a:t>
            </a:fld>
            <a:endParaRPr lang="en-GB"/>
          </a:p>
        </p:txBody>
      </p:sp>
      <p:sp>
        <p:nvSpPr>
          <p:cNvPr id="5" name="Rectangle 4"/>
          <p:cNvSpPr/>
          <p:nvPr/>
        </p:nvSpPr>
        <p:spPr>
          <a:xfrm>
            <a:off x="0" y="34"/>
            <a:ext cx="9144000" cy="5157611"/>
          </a:xfrm>
          <a:prstGeom prst="rect">
            <a:avLst/>
          </a:prstGeom>
          <a:ln>
            <a:noFill/>
          </a:ln>
        </p:spPr>
        <p:style>
          <a:lnRef idx="2">
            <a:schemeClr val="accent1"/>
          </a:lnRef>
          <a:fillRef idx="1">
            <a:schemeClr val="lt1"/>
          </a:fillRef>
          <a:effectRef idx="0">
            <a:schemeClr val="accent1"/>
          </a:effectRef>
          <a:fontRef idx="minor">
            <a:schemeClr val="dk1"/>
          </a:fontRef>
        </p:style>
        <p:txBody>
          <a:bodyPr lIns="85490" tIns="42742" rIns="85490" bIns="42742" rtlCol="0" anchor="ctr"/>
          <a:lstStyle/>
          <a:p>
            <a:pPr algn="ctr" defTabSz="427447"/>
            <a:endParaRPr lang="en-GB" sz="1700">
              <a:solidFill>
                <a:prstClr val="black"/>
              </a:solidFill>
              <a:latin typeface="Arial"/>
            </a:endParaRPr>
          </a:p>
        </p:txBody>
      </p:sp>
    </p:spTree>
    <p:extLst>
      <p:ext uri="{BB962C8B-B14F-4D97-AF65-F5344CB8AC3E}">
        <p14:creationId xmlns:p14="http://schemas.microsoft.com/office/powerpoint/2010/main" val="6971288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Logo and Lin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17A2FF5B-3210-C94F-94DF-B20E8A85618B}" type="slidenum">
              <a:rPr lang="en-GB" smtClean="0"/>
              <a:pPr/>
              <a:t>‹#›</a:t>
            </a:fld>
            <a:endParaRPr lang="en-GB"/>
          </a:p>
        </p:txBody>
      </p:sp>
      <p:sp>
        <p:nvSpPr>
          <p:cNvPr id="5" name="Rectangle 4"/>
          <p:cNvSpPr/>
          <p:nvPr/>
        </p:nvSpPr>
        <p:spPr>
          <a:xfrm>
            <a:off x="0" y="34"/>
            <a:ext cx="9144000" cy="4787211"/>
          </a:xfrm>
          <a:prstGeom prst="rect">
            <a:avLst/>
          </a:prstGeom>
          <a:ln>
            <a:noFill/>
          </a:ln>
        </p:spPr>
        <p:style>
          <a:lnRef idx="2">
            <a:schemeClr val="accent1"/>
          </a:lnRef>
          <a:fillRef idx="1">
            <a:schemeClr val="lt1"/>
          </a:fillRef>
          <a:effectRef idx="0">
            <a:schemeClr val="accent1"/>
          </a:effectRef>
          <a:fontRef idx="minor">
            <a:schemeClr val="dk1"/>
          </a:fontRef>
        </p:style>
        <p:txBody>
          <a:bodyPr lIns="85490" tIns="42742" rIns="85490" bIns="42742" rtlCol="0" anchor="ctr"/>
          <a:lstStyle/>
          <a:p>
            <a:pPr algn="ctr" defTabSz="427447"/>
            <a:endParaRPr lang="en-GB" sz="1700">
              <a:solidFill>
                <a:prstClr val="black"/>
              </a:solidFill>
              <a:latin typeface="Arial"/>
            </a:endParaRPr>
          </a:p>
        </p:txBody>
      </p:sp>
    </p:spTree>
    <p:extLst>
      <p:ext uri="{BB962C8B-B14F-4D97-AF65-F5344CB8AC3E}">
        <p14:creationId xmlns:p14="http://schemas.microsoft.com/office/powerpoint/2010/main" val="182922795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366775" y="1352375"/>
            <a:ext cx="3008313" cy="3603819"/>
          </a:xfrm>
        </p:spPr>
        <p:txBody>
          <a:bodyPr/>
          <a:lstStyle>
            <a:lvl1pPr marL="0" indent="0">
              <a:buNone/>
              <a:defRPr sz="1300"/>
            </a:lvl1pPr>
            <a:lvl2pPr marL="427447" indent="0">
              <a:buNone/>
              <a:defRPr sz="1100"/>
            </a:lvl2pPr>
            <a:lvl3pPr marL="854885" indent="0">
              <a:buNone/>
              <a:defRPr sz="900"/>
            </a:lvl3pPr>
            <a:lvl4pPr marL="1282325" indent="0">
              <a:buNone/>
              <a:defRPr sz="800"/>
            </a:lvl4pPr>
            <a:lvl5pPr marL="1709774" indent="0">
              <a:buNone/>
              <a:defRPr sz="800"/>
            </a:lvl5pPr>
            <a:lvl6pPr marL="2137206" indent="0">
              <a:buNone/>
              <a:defRPr sz="800"/>
            </a:lvl6pPr>
            <a:lvl7pPr marL="2564650" indent="0">
              <a:buNone/>
              <a:defRPr sz="800"/>
            </a:lvl7pPr>
            <a:lvl8pPr marL="2992100" indent="0">
              <a:buNone/>
              <a:defRPr sz="800"/>
            </a:lvl8pPr>
            <a:lvl9pPr marL="3419545" indent="0">
              <a:buNone/>
              <a:defRPr sz="800"/>
            </a:lvl9pPr>
          </a:lstStyle>
          <a:p>
            <a:pPr lvl="0"/>
            <a:r>
              <a:rPr lang="en-GB"/>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2FF5B-3210-C94F-94DF-B20E8A85618B}" type="slidenum">
              <a:rPr lang="en-GB" smtClean="0"/>
              <a:pPr/>
              <a:t>‹#›</a:t>
            </a:fld>
            <a:endParaRPr lang="en-GB"/>
          </a:p>
        </p:txBody>
      </p:sp>
      <p:sp>
        <p:nvSpPr>
          <p:cNvPr id="8" name="Title 1"/>
          <p:cNvSpPr>
            <a:spLocks noGrp="1"/>
          </p:cNvSpPr>
          <p:nvPr>
            <p:ph type="title"/>
          </p:nvPr>
        </p:nvSpPr>
        <p:spPr>
          <a:xfrm>
            <a:off x="354231" y="542675"/>
            <a:ext cx="8335900" cy="541329"/>
          </a:xfrm>
        </p:spPr>
        <p:txBody>
          <a:bodyPr/>
          <a:lstStyle>
            <a:lvl1pPr algn="l">
              <a:defRPr/>
            </a:lvl1pPr>
          </a:lstStyle>
          <a:p>
            <a:r>
              <a:rPr lang="en-GB"/>
              <a:t>Click to edit Master title style</a:t>
            </a:r>
            <a:endParaRPr lang="en-GB" dirty="0"/>
          </a:p>
        </p:txBody>
      </p:sp>
      <p:sp>
        <p:nvSpPr>
          <p:cNvPr id="9" name="Content Placeholder 2"/>
          <p:cNvSpPr>
            <a:spLocks noGrp="1"/>
          </p:cNvSpPr>
          <p:nvPr>
            <p:ph idx="13"/>
          </p:nvPr>
        </p:nvSpPr>
        <p:spPr>
          <a:xfrm>
            <a:off x="3575050" y="1324292"/>
            <a:ext cx="5121276" cy="363088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1174782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834433" y="1446246"/>
            <a:ext cx="5486400" cy="3231401"/>
          </a:xfrm>
        </p:spPr>
        <p:txBody>
          <a:bodyPr/>
          <a:lstStyle>
            <a:lvl1pPr marL="0" indent="0">
              <a:buNone/>
              <a:defRPr sz="3000"/>
            </a:lvl1pPr>
            <a:lvl2pPr marL="427447" indent="0">
              <a:buNone/>
              <a:defRPr sz="2600"/>
            </a:lvl2pPr>
            <a:lvl3pPr marL="854885" indent="0">
              <a:buNone/>
              <a:defRPr sz="2200"/>
            </a:lvl3pPr>
            <a:lvl4pPr marL="1282325" indent="0">
              <a:buNone/>
              <a:defRPr sz="1900"/>
            </a:lvl4pPr>
            <a:lvl5pPr marL="1709774" indent="0">
              <a:buNone/>
              <a:defRPr sz="1900"/>
            </a:lvl5pPr>
            <a:lvl6pPr marL="2137206" indent="0">
              <a:buNone/>
              <a:defRPr sz="1900"/>
            </a:lvl6pPr>
            <a:lvl7pPr marL="2564650" indent="0">
              <a:buNone/>
              <a:defRPr sz="1900"/>
            </a:lvl7pPr>
            <a:lvl8pPr marL="2992100" indent="0">
              <a:buNone/>
              <a:defRPr sz="1900"/>
            </a:lvl8pPr>
            <a:lvl9pPr marL="3419545" indent="0">
              <a:buNone/>
              <a:defRPr sz="1900"/>
            </a:lvl9pPr>
          </a:lstStyle>
          <a:p>
            <a:r>
              <a:rPr lang="en-GB"/>
              <a:t>Drag picture to placeholder or click icon to add</a:t>
            </a:r>
            <a:endParaRPr lang="en-GB" dirty="0"/>
          </a:p>
        </p:txBody>
      </p:sp>
      <p:sp>
        <p:nvSpPr>
          <p:cNvPr id="4" name="Text Placeholder 3"/>
          <p:cNvSpPr>
            <a:spLocks noGrp="1"/>
          </p:cNvSpPr>
          <p:nvPr>
            <p:ph type="body" sz="half" idx="2"/>
          </p:nvPr>
        </p:nvSpPr>
        <p:spPr>
          <a:xfrm>
            <a:off x="1736019" y="4677614"/>
            <a:ext cx="5571244" cy="409662"/>
          </a:xfrm>
        </p:spPr>
        <p:txBody>
          <a:bodyPr/>
          <a:lstStyle>
            <a:lvl1pPr marL="0" indent="0">
              <a:buNone/>
              <a:defRPr sz="1300"/>
            </a:lvl1pPr>
            <a:lvl2pPr marL="427447" indent="0">
              <a:buNone/>
              <a:defRPr sz="1100"/>
            </a:lvl2pPr>
            <a:lvl3pPr marL="854885" indent="0">
              <a:buNone/>
              <a:defRPr sz="900"/>
            </a:lvl3pPr>
            <a:lvl4pPr marL="1282325" indent="0">
              <a:buNone/>
              <a:defRPr sz="800"/>
            </a:lvl4pPr>
            <a:lvl5pPr marL="1709774" indent="0">
              <a:buNone/>
              <a:defRPr sz="800"/>
            </a:lvl5pPr>
            <a:lvl6pPr marL="2137206" indent="0">
              <a:buNone/>
              <a:defRPr sz="800"/>
            </a:lvl6pPr>
            <a:lvl7pPr marL="2564650" indent="0">
              <a:buNone/>
              <a:defRPr sz="800"/>
            </a:lvl7pPr>
            <a:lvl8pPr marL="2992100" indent="0">
              <a:buNone/>
              <a:defRPr sz="800"/>
            </a:lvl8pPr>
            <a:lvl9pPr marL="3419545" indent="0">
              <a:buNone/>
              <a:defRPr sz="800"/>
            </a:lvl9pPr>
          </a:lstStyle>
          <a:p>
            <a:pPr lvl="0"/>
            <a:r>
              <a:rPr lang="en-GB"/>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2FF5B-3210-C94F-94DF-B20E8A85618B}" type="slidenum">
              <a:rPr lang="en-GB" smtClean="0"/>
              <a:pPr/>
              <a:t>‹#›</a:t>
            </a:fld>
            <a:endParaRPr lang="en-GB"/>
          </a:p>
        </p:txBody>
      </p:sp>
      <p:sp>
        <p:nvSpPr>
          <p:cNvPr id="8" name="Title 1"/>
          <p:cNvSpPr>
            <a:spLocks noGrp="1"/>
          </p:cNvSpPr>
          <p:nvPr>
            <p:ph type="title"/>
          </p:nvPr>
        </p:nvSpPr>
        <p:spPr>
          <a:xfrm>
            <a:off x="350901" y="542675"/>
            <a:ext cx="8343718" cy="541329"/>
          </a:xfrm>
        </p:spPr>
        <p:txBody>
          <a:bodyPr/>
          <a:lstStyle>
            <a:lvl1pPr algn="l">
              <a:defRPr/>
            </a:lvl1pPr>
          </a:lstStyle>
          <a:p>
            <a:r>
              <a:rPr lang="en-GB"/>
              <a:t>Click to edit Master title style</a:t>
            </a:r>
            <a:endParaRPr lang="en-GB" dirty="0"/>
          </a:p>
        </p:txBody>
      </p:sp>
    </p:spTree>
    <p:extLst>
      <p:ext uri="{BB962C8B-B14F-4D97-AF65-F5344CB8AC3E}">
        <p14:creationId xmlns:p14="http://schemas.microsoft.com/office/powerpoint/2010/main" val="140984351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Title Slide - Green">
    <p:bg>
      <p:bgPr>
        <a:solidFill>
          <a:srgbClr val="1A2732"/>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45340" y="5220990"/>
            <a:ext cx="1484936" cy="252373"/>
          </a:xfrm>
          <a:prstGeom prst="rect">
            <a:avLst/>
          </a:prstGeom>
        </p:spPr>
      </p:pic>
      <p:sp>
        <p:nvSpPr>
          <p:cNvPr id="4" name="Title 3"/>
          <p:cNvSpPr>
            <a:spLocks noGrp="1"/>
          </p:cNvSpPr>
          <p:nvPr>
            <p:ph type="title"/>
          </p:nvPr>
        </p:nvSpPr>
        <p:spPr>
          <a:xfrm>
            <a:off x="685814" y="581760"/>
            <a:ext cx="8010525" cy="541329"/>
          </a:xfrm>
        </p:spPr>
        <p:txBody>
          <a:bodyPr vert="horz" lIns="71242" tIns="35619" rIns="71242" bIns="35619" rtlCol="0" anchor="ctr">
            <a:noAutofit/>
          </a:bodyPr>
          <a:lstStyle>
            <a:lvl1pPr algn="l">
              <a:defRPr lang="en-GB" sz="2800">
                <a:solidFill>
                  <a:srgbClr val="FFFFFF"/>
                </a:solidFill>
                <a:ea typeface="+mj-ea"/>
              </a:defRPr>
            </a:lvl1pPr>
          </a:lstStyle>
          <a:p>
            <a:pPr marL="0" lvl="0" algn="l"/>
            <a:r>
              <a:rPr lang="en-GB"/>
              <a:t>Click to edit Master title style</a:t>
            </a:r>
            <a:endParaRPr lang="en-GB" dirty="0"/>
          </a:p>
        </p:txBody>
      </p:sp>
      <p:sp>
        <p:nvSpPr>
          <p:cNvPr id="19" name="Subtitle 2"/>
          <p:cNvSpPr>
            <a:spLocks noGrp="1"/>
          </p:cNvSpPr>
          <p:nvPr>
            <p:ph type="subTitle" idx="1"/>
          </p:nvPr>
        </p:nvSpPr>
        <p:spPr>
          <a:xfrm>
            <a:off x="685814" y="1165439"/>
            <a:ext cx="8010525" cy="449349"/>
          </a:xfrm>
        </p:spPr>
        <p:txBody>
          <a:bodyPr vert="horz" lIns="71242" tIns="35619" rIns="71242" bIns="35619" rtlCol="0">
            <a:noAutofit/>
          </a:bodyPr>
          <a:lstStyle>
            <a:lvl1pPr marL="320576" indent="-320576">
              <a:buNone/>
              <a:defRPr lang="en-GB" sz="2100">
                <a:solidFill>
                  <a:srgbClr val="FFFFFF"/>
                </a:solidFill>
              </a:defRPr>
            </a:lvl1pPr>
          </a:lstStyle>
          <a:p>
            <a:pPr marL="0" lvl="0" indent="0">
              <a:spcBef>
                <a:spcPct val="20000"/>
              </a:spcBef>
            </a:pPr>
            <a:r>
              <a:rPr lang="en-GB"/>
              <a:t>Click to edit Master subtitle style</a:t>
            </a:r>
            <a:endParaRPr lang="en-GB" dirty="0"/>
          </a:p>
        </p:txBody>
      </p:sp>
      <p:sp>
        <p:nvSpPr>
          <p:cNvPr id="24" name="Text Placeholder 23"/>
          <p:cNvSpPr>
            <a:spLocks noGrp="1"/>
          </p:cNvSpPr>
          <p:nvPr>
            <p:ph type="body" sz="quarter" idx="11" hasCustomPrompt="1"/>
          </p:nvPr>
        </p:nvSpPr>
        <p:spPr>
          <a:xfrm>
            <a:off x="695328" y="182563"/>
            <a:ext cx="3700462" cy="266498"/>
          </a:xfrm>
        </p:spPr>
        <p:txBody>
          <a:bodyPr>
            <a:noAutofit/>
          </a:bodyPr>
          <a:lstStyle>
            <a:lvl1pPr marL="0" indent="0">
              <a:buNone/>
              <a:defRPr sz="1100">
                <a:solidFill>
                  <a:schemeClr val="bg1"/>
                </a:solidFill>
              </a:defRPr>
            </a:lvl1pPr>
            <a:lvl2pPr marL="336914" indent="0">
              <a:buNone/>
              <a:defRPr sz="900">
                <a:solidFill>
                  <a:schemeClr val="bg1"/>
                </a:solidFill>
              </a:defRPr>
            </a:lvl2pPr>
            <a:lvl3pPr marL="854885" indent="0">
              <a:buNone/>
              <a:defRPr sz="900">
                <a:solidFill>
                  <a:schemeClr val="bg1"/>
                </a:solidFill>
              </a:defRPr>
            </a:lvl3pPr>
            <a:lvl4pPr marL="1282325" indent="0">
              <a:buNone/>
              <a:defRPr sz="900">
                <a:solidFill>
                  <a:schemeClr val="bg1"/>
                </a:solidFill>
              </a:defRPr>
            </a:lvl4pPr>
            <a:lvl5pPr marL="1709774" indent="0">
              <a:buNone/>
              <a:defRPr sz="900">
                <a:solidFill>
                  <a:schemeClr val="bg1"/>
                </a:solidFill>
              </a:defRPr>
            </a:lvl5pPr>
          </a:lstStyle>
          <a:p>
            <a:pPr lvl="0"/>
            <a:r>
              <a:rPr lang="en-US" dirty="0"/>
              <a:t>Click to enter date</a:t>
            </a:r>
          </a:p>
        </p:txBody>
      </p:sp>
      <p:grpSp>
        <p:nvGrpSpPr>
          <p:cNvPr id="5" name="Group 4"/>
          <p:cNvGrpSpPr/>
          <p:nvPr userDrawn="1"/>
        </p:nvGrpSpPr>
        <p:grpSpPr>
          <a:xfrm>
            <a:off x="0" y="2167489"/>
            <a:ext cx="9144000" cy="1377383"/>
            <a:chOff x="1" y="2032315"/>
            <a:chExt cx="8983654" cy="1647384"/>
          </a:xfrm>
        </p:grpSpPr>
        <p:sp>
          <p:nvSpPr>
            <p:cNvPr id="7" name="Rectangle 6"/>
            <p:cNvSpPr/>
            <p:nvPr userDrawn="1"/>
          </p:nvSpPr>
          <p:spPr>
            <a:xfrm>
              <a:off x="1" y="2032315"/>
              <a:ext cx="6319751" cy="216140"/>
            </a:xfrm>
            <a:prstGeom prst="rect">
              <a:avLst/>
            </a:prstGeom>
            <a:solidFill>
              <a:srgbClr val="4C5B67"/>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8" name="Rectangle 7"/>
            <p:cNvSpPr/>
            <p:nvPr userDrawn="1"/>
          </p:nvSpPr>
          <p:spPr>
            <a:xfrm>
              <a:off x="1" y="2318563"/>
              <a:ext cx="8983654"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9" name="Rectangle 8"/>
            <p:cNvSpPr/>
            <p:nvPr userDrawn="1"/>
          </p:nvSpPr>
          <p:spPr>
            <a:xfrm>
              <a:off x="2" y="2604812"/>
              <a:ext cx="8983653" cy="216141"/>
            </a:xfrm>
            <a:prstGeom prst="rect">
              <a:avLst/>
            </a:prstGeom>
            <a:solidFill>
              <a:srgbClr val="6EB93C"/>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0" name="Rectangle 9"/>
            <p:cNvSpPr/>
            <p:nvPr userDrawn="1"/>
          </p:nvSpPr>
          <p:spPr>
            <a:xfrm>
              <a:off x="3" y="2891061"/>
              <a:ext cx="7331370" cy="216141"/>
            </a:xfrm>
            <a:prstGeom prst="rect">
              <a:avLst/>
            </a:prstGeom>
            <a:solidFill>
              <a:srgbClr val="5C6C79"/>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1" name="Rectangle 10"/>
            <p:cNvSpPr/>
            <p:nvPr userDrawn="1"/>
          </p:nvSpPr>
          <p:spPr>
            <a:xfrm>
              <a:off x="4" y="3177310"/>
              <a:ext cx="5685893"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2" name="Rectangle 11"/>
            <p:cNvSpPr/>
            <p:nvPr userDrawn="1"/>
          </p:nvSpPr>
          <p:spPr>
            <a:xfrm>
              <a:off x="6" y="3463558"/>
              <a:ext cx="3596596" cy="216141"/>
            </a:xfrm>
            <a:prstGeom prst="rect">
              <a:avLst/>
            </a:prstGeom>
            <a:solidFill>
              <a:srgbClr val="34424C"/>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grpSp>
    </p:spTree>
    <p:extLst>
      <p:ext uri="{BB962C8B-B14F-4D97-AF65-F5344CB8AC3E}">
        <p14:creationId xmlns:p14="http://schemas.microsoft.com/office/powerpoint/2010/main" val="30624513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Title Slide - Red">
    <p:bg>
      <p:bgPr>
        <a:solidFill>
          <a:srgbClr val="1A2732"/>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245340" y="5220990"/>
            <a:ext cx="1484936" cy="252373"/>
          </a:xfrm>
          <a:prstGeom prst="rect">
            <a:avLst/>
          </a:prstGeom>
        </p:spPr>
      </p:pic>
      <p:sp>
        <p:nvSpPr>
          <p:cNvPr id="4" name="Title 3"/>
          <p:cNvSpPr>
            <a:spLocks noGrp="1"/>
          </p:cNvSpPr>
          <p:nvPr>
            <p:ph type="title"/>
          </p:nvPr>
        </p:nvSpPr>
        <p:spPr>
          <a:xfrm>
            <a:off x="685814" y="581760"/>
            <a:ext cx="8010525" cy="541329"/>
          </a:xfrm>
        </p:spPr>
        <p:txBody>
          <a:bodyPr vert="horz" lIns="71242" tIns="35619" rIns="71242" bIns="35619" rtlCol="0" anchor="ctr">
            <a:noAutofit/>
          </a:bodyPr>
          <a:lstStyle>
            <a:lvl1pPr algn="l">
              <a:defRPr lang="en-GB" sz="2800">
                <a:solidFill>
                  <a:srgbClr val="FFFFFF"/>
                </a:solidFill>
                <a:ea typeface="+mj-ea"/>
              </a:defRPr>
            </a:lvl1pPr>
          </a:lstStyle>
          <a:p>
            <a:pPr marL="0" lvl="0" algn="l"/>
            <a:r>
              <a:rPr lang="en-GB"/>
              <a:t>Click to edit Master title style</a:t>
            </a:r>
            <a:endParaRPr lang="en-GB" dirty="0"/>
          </a:p>
        </p:txBody>
      </p:sp>
      <p:sp>
        <p:nvSpPr>
          <p:cNvPr id="19" name="Subtitle 2"/>
          <p:cNvSpPr>
            <a:spLocks noGrp="1"/>
          </p:cNvSpPr>
          <p:nvPr>
            <p:ph type="subTitle" idx="1"/>
          </p:nvPr>
        </p:nvSpPr>
        <p:spPr>
          <a:xfrm>
            <a:off x="685814" y="1165439"/>
            <a:ext cx="8010525" cy="449349"/>
          </a:xfrm>
        </p:spPr>
        <p:txBody>
          <a:bodyPr vert="horz" lIns="71242" tIns="35619" rIns="71242" bIns="35619" rtlCol="0">
            <a:noAutofit/>
          </a:bodyPr>
          <a:lstStyle>
            <a:lvl1pPr marL="320576" indent="-320576">
              <a:buNone/>
              <a:defRPr lang="en-GB" sz="2100">
                <a:solidFill>
                  <a:srgbClr val="FFFFFF"/>
                </a:solidFill>
              </a:defRPr>
            </a:lvl1pPr>
          </a:lstStyle>
          <a:p>
            <a:pPr marL="0" lvl="0" indent="0">
              <a:spcBef>
                <a:spcPct val="20000"/>
              </a:spcBef>
            </a:pPr>
            <a:r>
              <a:rPr lang="en-GB"/>
              <a:t>Click to edit Master subtitle style</a:t>
            </a:r>
            <a:endParaRPr lang="en-GB" dirty="0"/>
          </a:p>
        </p:txBody>
      </p:sp>
      <p:sp>
        <p:nvSpPr>
          <p:cNvPr id="24" name="Text Placeholder 23"/>
          <p:cNvSpPr>
            <a:spLocks noGrp="1"/>
          </p:cNvSpPr>
          <p:nvPr>
            <p:ph type="body" sz="quarter" idx="11" hasCustomPrompt="1"/>
          </p:nvPr>
        </p:nvSpPr>
        <p:spPr>
          <a:xfrm>
            <a:off x="695328" y="182563"/>
            <a:ext cx="3700462" cy="266498"/>
          </a:xfrm>
        </p:spPr>
        <p:txBody>
          <a:bodyPr>
            <a:noAutofit/>
          </a:bodyPr>
          <a:lstStyle>
            <a:lvl1pPr marL="0" indent="0">
              <a:buNone/>
              <a:defRPr sz="1100">
                <a:solidFill>
                  <a:schemeClr val="bg1"/>
                </a:solidFill>
              </a:defRPr>
            </a:lvl1pPr>
            <a:lvl2pPr marL="336914" indent="0">
              <a:buNone/>
              <a:defRPr sz="900">
                <a:solidFill>
                  <a:schemeClr val="bg1"/>
                </a:solidFill>
              </a:defRPr>
            </a:lvl2pPr>
            <a:lvl3pPr marL="854885" indent="0">
              <a:buNone/>
              <a:defRPr sz="900">
                <a:solidFill>
                  <a:schemeClr val="bg1"/>
                </a:solidFill>
              </a:defRPr>
            </a:lvl3pPr>
            <a:lvl4pPr marL="1282325" indent="0">
              <a:buNone/>
              <a:defRPr sz="900">
                <a:solidFill>
                  <a:schemeClr val="bg1"/>
                </a:solidFill>
              </a:defRPr>
            </a:lvl4pPr>
            <a:lvl5pPr marL="1709774" indent="0">
              <a:buNone/>
              <a:defRPr sz="900">
                <a:solidFill>
                  <a:schemeClr val="bg1"/>
                </a:solidFill>
              </a:defRPr>
            </a:lvl5pPr>
          </a:lstStyle>
          <a:p>
            <a:pPr lvl="0"/>
            <a:r>
              <a:rPr lang="en-US" dirty="0"/>
              <a:t>Click to enter date</a:t>
            </a:r>
          </a:p>
        </p:txBody>
      </p:sp>
      <p:grpSp>
        <p:nvGrpSpPr>
          <p:cNvPr id="5" name="Group 4"/>
          <p:cNvGrpSpPr/>
          <p:nvPr userDrawn="1"/>
        </p:nvGrpSpPr>
        <p:grpSpPr>
          <a:xfrm>
            <a:off x="0" y="2167489"/>
            <a:ext cx="9144000" cy="1377383"/>
            <a:chOff x="0" y="2032315"/>
            <a:chExt cx="8898420" cy="1647384"/>
          </a:xfrm>
        </p:grpSpPr>
        <p:sp>
          <p:nvSpPr>
            <p:cNvPr id="8" name="Rectangle 7"/>
            <p:cNvSpPr/>
            <p:nvPr userDrawn="1"/>
          </p:nvSpPr>
          <p:spPr>
            <a:xfrm>
              <a:off x="0" y="2032315"/>
              <a:ext cx="6259791" cy="216140"/>
            </a:xfrm>
            <a:prstGeom prst="rect">
              <a:avLst/>
            </a:prstGeom>
            <a:solidFill>
              <a:srgbClr val="4C5B67"/>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9" name="Rectangle 8"/>
            <p:cNvSpPr/>
            <p:nvPr userDrawn="1"/>
          </p:nvSpPr>
          <p:spPr>
            <a:xfrm>
              <a:off x="0" y="2318563"/>
              <a:ext cx="8898420" cy="216141"/>
            </a:xfrm>
            <a:prstGeom prst="rect">
              <a:avLst/>
            </a:prstGeom>
            <a:solidFill>
              <a:srgbClr val="E83434"/>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0" name="Rectangle 9"/>
            <p:cNvSpPr/>
            <p:nvPr userDrawn="1"/>
          </p:nvSpPr>
          <p:spPr>
            <a:xfrm>
              <a:off x="1" y="2604812"/>
              <a:ext cx="8898419"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1" name="Rectangle 10"/>
            <p:cNvSpPr/>
            <p:nvPr userDrawn="1"/>
          </p:nvSpPr>
          <p:spPr>
            <a:xfrm>
              <a:off x="2" y="2891061"/>
              <a:ext cx="7261812" cy="216141"/>
            </a:xfrm>
            <a:prstGeom prst="rect">
              <a:avLst/>
            </a:prstGeom>
            <a:solidFill>
              <a:srgbClr val="5C6C79"/>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2" name="Rectangle 11"/>
            <p:cNvSpPr/>
            <p:nvPr userDrawn="1"/>
          </p:nvSpPr>
          <p:spPr>
            <a:xfrm>
              <a:off x="3" y="3177310"/>
              <a:ext cx="5631947" cy="216141"/>
            </a:xfrm>
            <a:prstGeom prst="rect">
              <a:avLst/>
            </a:prstGeom>
            <a:solidFill>
              <a:srgbClr val="485662"/>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sp>
          <p:nvSpPr>
            <p:cNvPr id="13" name="Rectangle 12"/>
            <p:cNvSpPr/>
            <p:nvPr userDrawn="1"/>
          </p:nvSpPr>
          <p:spPr>
            <a:xfrm>
              <a:off x="5" y="3463558"/>
              <a:ext cx="3562473" cy="216141"/>
            </a:xfrm>
            <a:prstGeom prst="rect">
              <a:avLst/>
            </a:prstGeom>
            <a:solidFill>
              <a:srgbClr val="34424C"/>
            </a:solidFill>
            <a:ln w="3810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27447">
                <a:spcBef>
                  <a:spcPts val="562"/>
                </a:spcBef>
              </a:pPr>
              <a:endParaRPr lang="en-GB" sz="1300" cap="all" dirty="0">
                <a:solidFill>
                  <a:prstClr val="white"/>
                </a:solidFill>
                <a:latin typeface="Arial"/>
                <a:cs typeface="Arial"/>
              </a:endParaRPr>
            </a:p>
          </p:txBody>
        </p:sp>
      </p:grpSp>
    </p:spTree>
    <p:extLst>
      <p:ext uri="{BB962C8B-B14F-4D97-AF65-F5344CB8AC3E}">
        <p14:creationId xmlns:p14="http://schemas.microsoft.com/office/powerpoint/2010/main" val="3975053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GB" smtClean="0"/>
              <a:t>Click to edit Master title style</a:t>
            </a:r>
            <a:endParaRPr lang="en-GB" dirty="0"/>
          </a:p>
        </p:txBody>
      </p:sp>
      <p:sp>
        <p:nvSpPr>
          <p:cNvPr id="3" name="Content Placeholder 2"/>
          <p:cNvSpPr>
            <a:spLocks noGrp="1"/>
          </p:cNvSpPr>
          <p:nvPr>
            <p:ph idx="1"/>
          </p:nvPr>
        </p:nvSpPr>
        <p:spPr>
          <a:xfrm>
            <a:off x="360001" y="1323976"/>
            <a:ext cx="8336324" cy="3632199"/>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2FF5B-3210-C94F-94DF-B20E8A85618B}" type="slidenum">
              <a:rPr lang="en-GB" smtClean="0"/>
              <a:pPr/>
              <a:t>‹#›</a:t>
            </a:fld>
            <a:endParaRPr lang="en-GB"/>
          </a:p>
        </p:txBody>
      </p:sp>
    </p:spTree>
    <p:extLst>
      <p:ext uri="{BB962C8B-B14F-4D97-AF65-F5344CB8AC3E}">
        <p14:creationId xmlns:p14="http://schemas.microsoft.com/office/powerpoint/2010/main" val="39635971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w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32.xml"/><Relationship Id="rId12" Type="http://schemas.openxmlformats.org/officeDocument/2006/relationships/slideLayout" Target="../slideLayouts/slideLayout133.xml"/><Relationship Id="rId13" Type="http://schemas.openxmlformats.org/officeDocument/2006/relationships/theme" Target="../theme/theme10.xml"/><Relationship Id="rId1" Type="http://schemas.openxmlformats.org/officeDocument/2006/relationships/slideLayout" Target="../slideLayouts/slideLayout122.xml"/><Relationship Id="rId2" Type="http://schemas.openxmlformats.org/officeDocument/2006/relationships/slideLayout" Target="../slideLayouts/slideLayout123.xml"/><Relationship Id="rId3" Type="http://schemas.openxmlformats.org/officeDocument/2006/relationships/slideLayout" Target="../slideLayouts/slideLayout124.xml"/><Relationship Id="rId4" Type="http://schemas.openxmlformats.org/officeDocument/2006/relationships/slideLayout" Target="../slideLayouts/slideLayout125.xml"/><Relationship Id="rId5" Type="http://schemas.openxmlformats.org/officeDocument/2006/relationships/slideLayout" Target="../slideLayouts/slideLayout126.xml"/><Relationship Id="rId6" Type="http://schemas.openxmlformats.org/officeDocument/2006/relationships/slideLayout" Target="../slideLayouts/slideLayout127.xml"/><Relationship Id="rId7" Type="http://schemas.openxmlformats.org/officeDocument/2006/relationships/slideLayout" Target="../slideLayouts/slideLayout128.xml"/><Relationship Id="rId8" Type="http://schemas.openxmlformats.org/officeDocument/2006/relationships/slideLayout" Target="../slideLayouts/slideLayout129.xml"/><Relationship Id="rId9" Type="http://schemas.openxmlformats.org/officeDocument/2006/relationships/slideLayout" Target="../slideLayouts/slideLayout130.xml"/><Relationship Id="rId10" Type="http://schemas.openxmlformats.org/officeDocument/2006/relationships/slideLayout" Target="../slideLayouts/slideLayout13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6.xml"/><Relationship Id="rId12" Type="http://schemas.openxmlformats.org/officeDocument/2006/relationships/theme" Target="../theme/theme5.xml"/><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7.xml"/><Relationship Id="rId12" Type="http://schemas.openxmlformats.org/officeDocument/2006/relationships/slideLayout" Target="../slideLayouts/slideLayout68.xml"/><Relationship Id="rId13" Type="http://schemas.openxmlformats.org/officeDocument/2006/relationships/theme" Target="../theme/theme6.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9" Type="http://schemas.openxmlformats.org/officeDocument/2006/relationships/slideLayout" Target="../slideLayouts/slideLayout65.xml"/><Relationship Id="rId10"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9.xml"/><Relationship Id="rId12" Type="http://schemas.openxmlformats.org/officeDocument/2006/relationships/slideLayout" Target="../slideLayouts/slideLayout80.xml"/><Relationship Id="rId13" Type="http://schemas.openxmlformats.org/officeDocument/2006/relationships/theme" Target="../theme/theme7.xml"/><Relationship Id="rId1" Type="http://schemas.openxmlformats.org/officeDocument/2006/relationships/slideLayout" Target="../slideLayouts/slideLayout69.xml"/><Relationship Id="rId2" Type="http://schemas.openxmlformats.org/officeDocument/2006/relationships/slideLayout" Target="../slideLayouts/slideLayout70.xml"/><Relationship Id="rId3" Type="http://schemas.openxmlformats.org/officeDocument/2006/relationships/slideLayout" Target="../slideLayouts/slideLayout71.xml"/><Relationship Id="rId4" Type="http://schemas.openxmlformats.org/officeDocument/2006/relationships/slideLayout" Target="../slideLayouts/slideLayout72.xml"/><Relationship Id="rId5" Type="http://schemas.openxmlformats.org/officeDocument/2006/relationships/slideLayout" Target="../slideLayouts/slideLayout73.xml"/><Relationship Id="rId6" Type="http://schemas.openxmlformats.org/officeDocument/2006/relationships/slideLayout" Target="../slideLayouts/slideLayout74.xml"/><Relationship Id="rId7" Type="http://schemas.openxmlformats.org/officeDocument/2006/relationships/slideLayout" Target="../slideLayouts/slideLayout75.xml"/><Relationship Id="rId8" Type="http://schemas.openxmlformats.org/officeDocument/2006/relationships/slideLayout" Target="../slideLayouts/slideLayout76.xml"/><Relationship Id="rId9" Type="http://schemas.openxmlformats.org/officeDocument/2006/relationships/slideLayout" Target="../slideLayouts/slideLayout77.xml"/><Relationship Id="rId10"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9.xml"/><Relationship Id="rId20" Type="http://schemas.openxmlformats.org/officeDocument/2006/relationships/image" Target="../media/image4.emf"/><Relationship Id="rId10" Type="http://schemas.openxmlformats.org/officeDocument/2006/relationships/slideLayout" Target="../slideLayouts/slideLayout90.xml"/><Relationship Id="rId11" Type="http://schemas.openxmlformats.org/officeDocument/2006/relationships/slideLayout" Target="../slideLayouts/slideLayout91.xml"/><Relationship Id="rId12" Type="http://schemas.openxmlformats.org/officeDocument/2006/relationships/slideLayout" Target="../slideLayouts/slideLayout92.xml"/><Relationship Id="rId13" Type="http://schemas.openxmlformats.org/officeDocument/2006/relationships/slideLayout" Target="../slideLayouts/slideLayout93.xml"/><Relationship Id="rId14" Type="http://schemas.openxmlformats.org/officeDocument/2006/relationships/slideLayout" Target="../slideLayouts/slideLayout94.xml"/><Relationship Id="rId15" Type="http://schemas.openxmlformats.org/officeDocument/2006/relationships/slideLayout" Target="../slideLayouts/slideLayout95.xml"/><Relationship Id="rId16" Type="http://schemas.openxmlformats.org/officeDocument/2006/relationships/slideLayout" Target="../slideLayouts/slideLayout96.xml"/><Relationship Id="rId17" Type="http://schemas.openxmlformats.org/officeDocument/2006/relationships/slideLayout" Target="../slideLayouts/slideLayout97.xml"/><Relationship Id="rId18" Type="http://schemas.openxmlformats.org/officeDocument/2006/relationships/slideLayout" Target="../slideLayouts/slideLayout98.xml"/><Relationship Id="rId19" Type="http://schemas.openxmlformats.org/officeDocument/2006/relationships/theme" Target="../theme/theme8.xml"/><Relationship Id="rId1" Type="http://schemas.openxmlformats.org/officeDocument/2006/relationships/slideLayout" Target="../slideLayouts/slideLayout81.xml"/><Relationship Id="rId2" Type="http://schemas.openxmlformats.org/officeDocument/2006/relationships/slideLayout" Target="../slideLayouts/slideLayout82.xml"/><Relationship Id="rId3" Type="http://schemas.openxmlformats.org/officeDocument/2006/relationships/slideLayout" Target="../slideLayouts/slideLayout83.xml"/><Relationship Id="rId4" Type="http://schemas.openxmlformats.org/officeDocument/2006/relationships/slideLayout" Target="../slideLayouts/slideLayout84.xml"/><Relationship Id="rId5" Type="http://schemas.openxmlformats.org/officeDocument/2006/relationships/slideLayout" Target="../slideLayouts/slideLayout85.xml"/><Relationship Id="rId6" Type="http://schemas.openxmlformats.org/officeDocument/2006/relationships/slideLayout" Target="../slideLayouts/slideLayout86.xml"/><Relationship Id="rId7" Type="http://schemas.openxmlformats.org/officeDocument/2006/relationships/slideLayout" Target="../slideLayouts/slideLayout87.xml"/><Relationship Id="rId8"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07.xml"/><Relationship Id="rId20" Type="http://schemas.openxmlformats.org/officeDocument/2006/relationships/slideLayout" Target="../slideLayouts/slideLayout118.xml"/><Relationship Id="rId21" Type="http://schemas.openxmlformats.org/officeDocument/2006/relationships/slideLayout" Target="../slideLayouts/slideLayout119.xml"/><Relationship Id="rId22" Type="http://schemas.openxmlformats.org/officeDocument/2006/relationships/slideLayout" Target="../slideLayouts/slideLayout120.xml"/><Relationship Id="rId23" Type="http://schemas.openxmlformats.org/officeDocument/2006/relationships/slideLayout" Target="../slideLayouts/slideLayout121.xml"/><Relationship Id="rId24" Type="http://schemas.openxmlformats.org/officeDocument/2006/relationships/theme" Target="../theme/theme9.xml"/><Relationship Id="rId25" Type="http://schemas.openxmlformats.org/officeDocument/2006/relationships/image" Target="../media/image4.emf"/><Relationship Id="rId10" Type="http://schemas.openxmlformats.org/officeDocument/2006/relationships/slideLayout" Target="../slideLayouts/slideLayout108.xml"/><Relationship Id="rId11" Type="http://schemas.openxmlformats.org/officeDocument/2006/relationships/slideLayout" Target="../slideLayouts/slideLayout109.xml"/><Relationship Id="rId12" Type="http://schemas.openxmlformats.org/officeDocument/2006/relationships/slideLayout" Target="../slideLayouts/slideLayout110.xml"/><Relationship Id="rId13" Type="http://schemas.openxmlformats.org/officeDocument/2006/relationships/slideLayout" Target="../slideLayouts/slideLayout111.xml"/><Relationship Id="rId14" Type="http://schemas.openxmlformats.org/officeDocument/2006/relationships/slideLayout" Target="../slideLayouts/slideLayout112.xml"/><Relationship Id="rId15" Type="http://schemas.openxmlformats.org/officeDocument/2006/relationships/slideLayout" Target="../slideLayouts/slideLayout113.xml"/><Relationship Id="rId16" Type="http://schemas.openxmlformats.org/officeDocument/2006/relationships/slideLayout" Target="../slideLayouts/slideLayout114.xml"/><Relationship Id="rId17" Type="http://schemas.openxmlformats.org/officeDocument/2006/relationships/slideLayout" Target="../slideLayouts/slideLayout115.xml"/><Relationship Id="rId18" Type="http://schemas.openxmlformats.org/officeDocument/2006/relationships/slideLayout" Target="../slideLayouts/slideLayout116.xml"/><Relationship Id="rId19" Type="http://schemas.openxmlformats.org/officeDocument/2006/relationships/slideLayout" Target="../slideLayouts/slideLayout117.xml"/><Relationship Id="rId1" Type="http://schemas.openxmlformats.org/officeDocument/2006/relationships/slideLayout" Target="../slideLayouts/slideLayout99.xml"/><Relationship Id="rId2" Type="http://schemas.openxmlformats.org/officeDocument/2006/relationships/slideLayout" Target="../slideLayouts/slideLayout100.xml"/><Relationship Id="rId3" Type="http://schemas.openxmlformats.org/officeDocument/2006/relationships/slideLayout" Target="../slideLayouts/slideLayout101.xml"/><Relationship Id="rId4" Type="http://schemas.openxmlformats.org/officeDocument/2006/relationships/slideLayout" Target="../slideLayouts/slideLayout102.xml"/><Relationship Id="rId5" Type="http://schemas.openxmlformats.org/officeDocument/2006/relationships/slideLayout" Target="../slideLayouts/slideLayout103.xml"/><Relationship Id="rId6" Type="http://schemas.openxmlformats.org/officeDocument/2006/relationships/slideLayout" Target="../slideLayouts/slideLayout104.xml"/><Relationship Id="rId7" Type="http://schemas.openxmlformats.org/officeDocument/2006/relationships/slideLayout" Target="../slideLayouts/slideLayout105.xml"/><Relationship Id="rId8"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44468" y="119062"/>
            <a:ext cx="8853487" cy="123032"/>
          </a:xfrm>
          <a:prstGeom prst="rect">
            <a:avLst/>
          </a:prstGeom>
          <a:solidFill>
            <a:srgbClr val="69B8D6"/>
          </a:solidFill>
          <a:ln w="127">
            <a:noFill/>
            <a:miter lim="800000"/>
            <a:headEnd/>
            <a:tailEnd/>
          </a:ln>
        </p:spPr>
        <p:txBody>
          <a:bodyPr wrap="none" lIns="95710" tIns="47855" rIns="95710" bIns="47855" anchor="ctr"/>
          <a:lstStyle/>
          <a:p>
            <a:pPr defTabSz="914400" fontAlgn="base">
              <a:lnSpc>
                <a:spcPct val="107000"/>
              </a:lnSpc>
              <a:spcBef>
                <a:spcPct val="0"/>
              </a:spcBef>
              <a:spcAft>
                <a:spcPct val="0"/>
              </a:spcAft>
              <a:defRPr/>
            </a:pPr>
            <a:endParaRPr lang="en-US" sz="1500">
              <a:solidFill>
                <a:srgbClr val="000000"/>
              </a:solidFill>
              <a:latin typeface="Verdana" pitchFamily="34" charset="0"/>
              <a:ea typeface="MS PGothic" pitchFamily="34" charset="-128"/>
            </a:endParaRPr>
          </a:p>
        </p:txBody>
      </p:sp>
      <p:sp>
        <p:nvSpPr>
          <p:cNvPr id="2051" name="Rectangle 4"/>
          <p:cNvSpPr>
            <a:spLocks noGrp="1" noChangeArrowheads="1"/>
          </p:cNvSpPr>
          <p:nvPr>
            <p:ph type="title"/>
          </p:nvPr>
        </p:nvSpPr>
        <p:spPr bwMode="auto">
          <a:xfrm>
            <a:off x="574675" y="239460"/>
            <a:ext cx="7989888" cy="1260739"/>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2052" name="Rectangle 5"/>
          <p:cNvSpPr>
            <a:spLocks noGrp="1" noChangeArrowheads="1"/>
          </p:cNvSpPr>
          <p:nvPr>
            <p:ph type="body" idx="1"/>
          </p:nvPr>
        </p:nvSpPr>
        <p:spPr bwMode="auto">
          <a:xfrm>
            <a:off x="574675" y="1738312"/>
            <a:ext cx="7989888" cy="314854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2053" name="Picture 14" descr="Maersk_Line_Hvid baggrund"/>
          <p:cNvPicPr>
            <a:picLocks noChangeAspect="1" noChangeArrowheads="1"/>
          </p:cNvPicPr>
          <p:nvPr/>
        </p:nvPicPr>
        <p:blipFill>
          <a:blip r:embed="rId13"/>
          <a:srcRect/>
          <a:stretch>
            <a:fillRect/>
          </a:stretch>
        </p:blipFill>
        <p:spPr bwMode="auto">
          <a:xfrm>
            <a:off x="7274101" y="5011208"/>
            <a:ext cx="1870075" cy="703792"/>
          </a:xfrm>
          <a:prstGeom prst="rect">
            <a:avLst/>
          </a:prstGeom>
          <a:noFill/>
          <a:ln w="9525">
            <a:noFill/>
            <a:miter lim="800000"/>
            <a:headEnd/>
            <a:tailEnd/>
          </a:ln>
        </p:spPr>
      </p:pic>
    </p:spTree>
    <p:extLst>
      <p:ext uri="{BB962C8B-B14F-4D97-AF65-F5344CB8AC3E}">
        <p14:creationId xmlns:p14="http://schemas.microsoft.com/office/powerpoint/2010/main" val="3407657725"/>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hf hdr="0" dt="0"/>
  <p:txStyles>
    <p:titleStyle>
      <a:lvl1pPr algn="l" rtl="0" eaLnBrk="0" fontAlgn="base" hangingPunct="0">
        <a:lnSpc>
          <a:spcPct val="94000"/>
        </a:lnSpc>
        <a:spcBef>
          <a:spcPct val="0"/>
        </a:spcBef>
        <a:spcAft>
          <a:spcPct val="0"/>
        </a:spcAft>
        <a:defRPr sz="2900">
          <a:solidFill>
            <a:schemeClr val="tx1"/>
          </a:solidFill>
          <a:latin typeface="+mj-lt"/>
          <a:ea typeface="MS PGothic" pitchFamily="34" charset="-128"/>
          <a:cs typeface="MS PGothic" charset="0"/>
        </a:defRPr>
      </a:lvl1pPr>
      <a:lvl2pPr algn="l" rtl="0" eaLnBrk="0" fontAlgn="base" hangingPunct="0">
        <a:lnSpc>
          <a:spcPct val="94000"/>
        </a:lnSpc>
        <a:spcBef>
          <a:spcPct val="0"/>
        </a:spcBef>
        <a:spcAft>
          <a:spcPct val="0"/>
        </a:spcAft>
        <a:defRPr sz="2900">
          <a:solidFill>
            <a:schemeClr val="tx1"/>
          </a:solidFill>
          <a:latin typeface="Verdana" charset="0"/>
          <a:ea typeface="MS PGothic" pitchFamily="34" charset="-128"/>
          <a:cs typeface="MS PGothic" charset="0"/>
        </a:defRPr>
      </a:lvl2pPr>
      <a:lvl3pPr algn="l" rtl="0" eaLnBrk="0" fontAlgn="base" hangingPunct="0">
        <a:lnSpc>
          <a:spcPct val="94000"/>
        </a:lnSpc>
        <a:spcBef>
          <a:spcPct val="0"/>
        </a:spcBef>
        <a:spcAft>
          <a:spcPct val="0"/>
        </a:spcAft>
        <a:defRPr sz="2900">
          <a:solidFill>
            <a:schemeClr val="tx1"/>
          </a:solidFill>
          <a:latin typeface="Verdana" charset="0"/>
          <a:ea typeface="MS PGothic" pitchFamily="34" charset="-128"/>
          <a:cs typeface="MS PGothic" charset="0"/>
        </a:defRPr>
      </a:lvl3pPr>
      <a:lvl4pPr algn="l" rtl="0" eaLnBrk="0" fontAlgn="base" hangingPunct="0">
        <a:lnSpc>
          <a:spcPct val="94000"/>
        </a:lnSpc>
        <a:spcBef>
          <a:spcPct val="0"/>
        </a:spcBef>
        <a:spcAft>
          <a:spcPct val="0"/>
        </a:spcAft>
        <a:defRPr sz="2900">
          <a:solidFill>
            <a:schemeClr val="tx1"/>
          </a:solidFill>
          <a:latin typeface="Verdana" charset="0"/>
          <a:ea typeface="MS PGothic" pitchFamily="34" charset="-128"/>
          <a:cs typeface="MS PGothic" charset="0"/>
        </a:defRPr>
      </a:lvl4pPr>
      <a:lvl5pPr algn="l" rtl="0" eaLnBrk="0" fontAlgn="base" hangingPunct="0">
        <a:lnSpc>
          <a:spcPct val="94000"/>
        </a:lnSpc>
        <a:spcBef>
          <a:spcPct val="0"/>
        </a:spcBef>
        <a:spcAft>
          <a:spcPct val="0"/>
        </a:spcAft>
        <a:defRPr sz="2900">
          <a:solidFill>
            <a:schemeClr val="tx1"/>
          </a:solidFill>
          <a:latin typeface="Verdana" charset="0"/>
          <a:ea typeface="MS PGothic" pitchFamily="34" charset="-128"/>
          <a:cs typeface="MS PGothic" charset="0"/>
        </a:defRPr>
      </a:lvl5pPr>
      <a:lvl6pPr marL="478547" algn="l" rtl="0" fontAlgn="base">
        <a:lnSpc>
          <a:spcPct val="94000"/>
        </a:lnSpc>
        <a:spcBef>
          <a:spcPct val="0"/>
        </a:spcBef>
        <a:spcAft>
          <a:spcPct val="0"/>
        </a:spcAft>
        <a:defRPr sz="2900">
          <a:solidFill>
            <a:schemeClr val="tx1"/>
          </a:solidFill>
          <a:latin typeface="Verdana" charset="0"/>
        </a:defRPr>
      </a:lvl6pPr>
      <a:lvl7pPr marL="957094" algn="l" rtl="0" fontAlgn="base">
        <a:lnSpc>
          <a:spcPct val="94000"/>
        </a:lnSpc>
        <a:spcBef>
          <a:spcPct val="0"/>
        </a:spcBef>
        <a:spcAft>
          <a:spcPct val="0"/>
        </a:spcAft>
        <a:defRPr sz="2900">
          <a:solidFill>
            <a:schemeClr val="tx1"/>
          </a:solidFill>
          <a:latin typeface="Verdana" charset="0"/>
        </a:defRPr>
      </a:lvl7pPr>
      <a:lvl8pPr marL="1435640" algn="l" rtl="0" fontAlgn="base">
        <a:lnSpc>
          <a:spcPct val="94000"/>
        </a:lnSpc>
        <a:spcBef>
          <a:spcPct val="0"/>
        </a:spcBef>
        <a:spcAft>
          <a:spcPct val="0"/>
        </a:spcAft>
        <a:defRPr sz="2900">
          <a:solidFill>
            <a:schemeClr val="tx1"/>
          </a:solidFill>
          <a:latin typeface="Verdana" charset="0"/>
        </a:defRPr>
      </a:lvl8pPr>
      <a:lvl9pPr marL="1914185" algn="l" rtl="0" fontAlgn="base">
        <a:lnSpc>
          <a:spcPct val="94000"/>
        </a:lnSpc>
        <a:spcBef>
          <a:spcPct val="0"/>
        </a:spcBef>
        <a:spcAft>
          <a:spcPct val="0"/>
        </a:spcAft>
        <a:defRPr sz="2900">
          <a:solidFill>
            <a:schemeClr val="tx1"/>
          </a:solidFill>
          <a:latin typeface="Verdana" charset="0"/>
        </a:defRPr>
      </a:lvl9pPr>
    </p:titleStyle>
    <p:bodyStyle>
      <a:lvl1pPr marL="216010" indent="-216010" algn="l" rtl="0" eaLnBrk="0" fontAlgn="base" hangingPunct="0">
        <a:lnSpc>
          <a:spcPct val="111000"/>
        </a:lnSpc>
        <a:spcBef>
          <a:spcPct val="20000"/>
        </a:spcBef>
        <a:spcAft>
          <a:spcPct val="0"/>
        </a:spcAft>
        <a:buClr>
          <a:srgbClr val="69B8D6"/>
        </a:buClr>
        <a:buChar char="•"/>
        <a:defRPr>
          <a:solidFill>
            <a:schemeClr val="tx1"/>
          </a:solidFill>
          <a:latin typeface="+mn-lt"/>
          <a:ea typeface="MS PGothic" pitchFamily="34" charset="-128"/>
          <a:cs typeface="MS PGothic" charset="0"/>
        </a:defRPr>
      </a:lvl1pPr>
      <a:lvl2pPr marL="440331" indent="-222657" algn="l" rtl="0" eaLnBrk="0" fontAlgn="base" hangingPunct="0">
        <a:lnSpc>
          <a:spcPts val="2719"/>
        </a:lnSpc>
        <a:spcBef>
          <a:spcPct val="20000"/>
        </a:spcBef>
        <a:spcAft>
          <a:spcPct val="0"/>
        </a:spcAft>
        <a:buClr>
          <a:srgbClr val="69B8D6"/>
        </a:buClr>
        <a:buChar char="•"/>
        <a:defRPr sz="1500">
          <a:solidFill>
            <a:schemeClr val="tx1"/>
          </a:solidFill>
          <a:latin typeface="+mn-lt"/>
          <a:ea typeface="MS PGothic" pitchFamily="34" charset="-128"/>
          <a:cs typeface="MS PGothic" charset="0"/>
        </a:defRPr>
      </a:lvl2pPr>
      <a:lvl3pPr marL="671297" indent="-229303" algn="l" rtl="0" eaLnBrk="0" fontAlgn="base" hangingPunct="0">
        <a:lnSpc>
          <a:spcPct val="125000"/>
        </a:lnSpc>
        <a:spcBef>
          <a:spcPct val="20000"/>
        </a:spcBef>
        <a:spcAft>
          <a:spcPct val="0"/>
        </a:spcAft>
        <a:buClr>
          <a:srgbClr val="69B8D6"/>
        </a:buClr>
        <a:buChar char="•"/>
        <a:defRPr sz="1300">
          <a:solidFill>
            <a:schemeClr val="tx1"/>
          </a:solidFill>
          <a:latin typeface="+mn-lt"/>
          <a:ea typeface="MS PGothic" pitchFamily="34" charset="-128"/>
          <a:cs typeface="MS PGothic" charset="0"/>
        </a:defRPr>
      </a:lvl3pPr>
      <a:lvl4pPr marL="895612" indent="-222657" algn="l" rtl="0" eaLnBrk="0" fontAlgn="base" hangingPunct="0">
        <a:lnSpc>
          <a:spcPct val="119000"/>
        </a:lnSpc>
        <a:spcBef>
          <a:spcPct val="20000"/>
        </a:spcBef>
        <a:spcAft>
          <a:spcPct val="0"/>
        </a:spcAft>
        <a:buClr>
          <a:srgbClr val="69B8D6"/>
        </a:buClr>
        <a:buChar char="•"/>
        <a:defRPr sz="1000">
          <a:solidFill>
            <a:schemeClr val="tx1"/>
          </a:solidFill>
          <a:latin typeface="+mn-lt"/>
          <a:ea typeface="MS PGothic" pitchFamily="34" charset="-128"/>
          <a:cs typeface="MS PGothic" charset="0"/>
        </a:defRPr>
      </a:lvl4pPr>
      <a:lvl5pPr marL="1119931" indent="-222657" algn="l" rtl="0" eaLnBrk="0" fontAlgn="base" hangingPunct="0">
        <a:lnSpc>
          <a:spcPct val="125000"/>
        </a:lnSpc>
        <a:spcBef>
          <a:spcPct val="20000"/>
        </a:spcBef>
        <a:spcAft>
          <a:spcPct val="0"/>
        </a:spcAft>
        <a:buClr>
          <a:srgbClr val="69B8D6"/>
        </a:buClr>
        <a:buChar char="•"/>
        <a:defRPr sz="800">
          <a:solidFill>
            <a:schemeClr val="tx1"/>
          </a:solidFill>
          <a:latin typeface="+mn-lt"/>
          <a:ea typeface="MS PGothic" pitchFamily="34" charset="-128"/>
          <a:cs typeface="MS PGothic" charset="0"/>
        </a:defRPr>
      </a:lvl5pPr>
      <a:lvl6pPr marL="1598478" indent="-222657" algn="l" rtl="0" fontAlgn="base">
        <a:lnSpc>
          <a:spcPct val="125000"/>
        </a:lnSpc>
        <a:spcBef>
          <a:spcPct val="20000"/>
        </a:spcBef>
        <a:spcAft>
          <a:spcPct val="0"/>
        </a:spcAft>
        <a:buClr>
          <a:srgbClr val="69B8D6"/>
        </a:buClr>
        <a:buChar char="•"/>
        <a:defRPr sz="800">
          <a:solidFill>
            <a:schemeClr val="tx1"/>
          </a:solidFill>
          <a:latin typeface="+mn-lt"/>
          <a:ea typeface="ＭＳ Ｐゴシック" charset="-128"/>
        </a:defRPr>
      </a:lvl6pPr>
      <a:lvl7pPr marL="2077026" indent="-222657" algn="l" rtl="0" fontAlgn="base">
        <a:lnSpc>
          <a:spcPct val="125000"/>
        </a:lnSpc>
        <a:spcBef>
          <a:spcPct val="20000"/>
        </a:spcBef>
        <a:spcAft>
          <a:spcPct val="0"/>
        </a:spcAft>
        <a:buClr>
          <a:srgbClr val="69B8D6"/>
        </a:buClr>
        <a:buChar char="•"/>
        <a:defRPr sz="800">
          <a:solidFill>
            <a:schemeClr val="tx1"/>
          </a:solidFill>
          <a:latin typeface="+mn-lt"/>
          <a:ea typeface="ＭＳ Ｐゴシック" charset="-128"/>
        </a:defRPr>
      </a:lvl7pPr>
      <a:lvl8pPr marL="2555571" indent="-222657" algn="l" rtl="0" fontAlgn="base">
        <a:lnSpc>
          <a:spcPct val="125000"/>
        </a:lnSpc>
        <a:spcBef>
          <a:spcPct val="20000"/>
        </a:spcBef>
        <a:spcAft>
          <a:spcPct val="0"/>
        </a:spcAft>
        <a:buClr>
          <a:srgbClr val="69B8D6"/>
        </a:buClr>
        <a:buChar char="•"/>
        <a:defRPr sz="800">
          <a:solidFill>
            <a:schemeClr val="tx1"/>
          </a:solidFill>
          <a:latin typeface="+mn-lt"/>
          <a:ea typeface="ＭＳ Ｐゴシック" charset="-128"/>
        </a:defRPr>
      </a:lvl8pPr>
      <a:lvl9pPr marL="3034118" indent="-222657" algn="l" rtl="0" fontAlgn="base">
        <a:lnSpc>
          <a:spcPct val="125000"/>
        </a:lnSpc>
        <a:spcBef>
          <a:spcPct val="20000"/>
        </a:spcBef>
        <a:spcAft>
          <a:spcPct val="0"/>
        </a:spcAft>
        <a:buClr>
          <a:srgbClr val="69B8D6"/>
        </a:buClr>
        <a:buChar char="•"/>
        <a:defRPr sz="800">
          <a:solidFill>
            <a:schemeClr val="tx1"/>
          </a:solidFill>
          <a:latin typeface="+mn-lt"/>
          <a:ea typeface="ＭＳ Ｐゴシック" charset="-128"/>
        </a:defRPr>
      </a:lvl9pPr>
    </p:bodyStyle>
    <p:otherStyle>
      <a:defPPr>
        <a:defRPr lang="en-US"/>
      </a:defPPr>
      <a:lvl1pPr marL="0" algn="l" defTabSz="478547" rtl="0" eaLnBrk="1" latinLnBrk="0" hangingPunct="1">
        <a:defRPr sz="1900" kern="1200">
          <a:solidFill>
            <a:schemeClr val="tx1"/>
          </a:solidFill>
          <a:latin typeface="+mn-lt"/>
          <a:ea typeface="+mn-ea"/>
          <a:cs typeface="+mn-cs"/>
        </a:defRPr>
      </a:lvl1pPr>
      <a:lvl2pPr marL="478547" algn="l" defTabSz="478547" rtl="0" eaLnBrk="1" latinLnBrk="0" hangingPunct="1">
        <a:defRPr sz="1900" kern="1200">
          <a:solidFill>
            <a:schemeClr val="tx1"/>
          </a:solidFill>
          <a:latin typeface="+mn-lt"/>
          <a:ea typeface="+mn-ea"/>
          <a:cs typeface="+mn-cs"/>
        </a:defRPr>
      </a:lvl2pPr>
      <a:lvl3pPr marL="957094" algn="l" defTabSz="478547" rtl="0" eaLnBrk="1" latinLnBrk="0" hangingPunct="1">
        <a:defRPr sz="1900" kern="1200">
          <a:solidFill>
            <a:schemeClr val="tx1"/>
          </a:solidFill>
          <a:latin typeface="+mn-lt"/>
          <a:ea typeface="+mn-ea"/>
          <a:cs typeface="+mn-cs"/>
        </a:defRPr>
      </a:lvl3pPr>
      <a:lvl4pPr marL="1435640" algn="l" defTabSz="478547" rtl="0" eaLnBrk="1" latinLnBrk="0" hangingPunct="1">
        <a:defRPr sz="1900" kern="1200">
          <a:solidFill>
            <a:schemeClr val="tx1"/>
          </a:solidFill>
          <a:latin typeface="+mn-lt"/>
          <a:ea typeface="+mn-ea"/>
          <a:cs typeface="+mn-cs"/>
        </a:defRPr>
      </a:lvl4pPr>
      <a:lvl5pPr marL="1914185" algn="l" defTabSz="478547" rtl="0" eaLnBrk="1" latinLnBrk="0" hangingPunct="1">
        <a:defRPr sz="1900" kern="1200">
          <a:solidFill>
            <a:schemeClr val="tx1"/>
          </a:solidFill>
          <a:latin typeface="+mn-lt"/>
          <a:ea typeface="+mn-ea"/>
          <a:cs typeface="+mn-cs"/>
        </a:defRPr>
      </a:lvl5pPr>
      <a:lvl6pPr marL="2392733" algn="l" defTabSz="478547" rtl="0" eaLnBrk="1" latinLnBrk="0" hangingPunct="1">
        <a:defRPr sz="1900" kern="1200">
          <a:solidFill>
            <a:schemeClr val="tx1"/>
          </a:solidFill>
          <a:latin typeface="+mn-lt"/>
          <a:ea typeface="+mn-ea"/>
          <a:cs typeface="+mn-cs"/>
        </a:defRPr>
      </a:lvl6pPr>
      <a:lvl7pPr marL="2871279" algn="l" defTabSz="478547" rtl="0" eaLnBrk="1" latinLnBrk="0" hangingPunct="1">
        <a:defRPr sz="1900" kern="1200">
          <a:solidFill>
            <a:schemeClr val="tx1"/>
          </a:solidFill>
          <a:latin typeface="+mn-lt"/>
          <a:ea typeface="+mn-ea"/>
          <a:cs typeface="+mn-cs"/>
        </a:defRPr>
      </a:lvl7pPr>
      <a:lvl8pPr marL="3349828" algn="l" defTabSz="478547" rtl="0" eaLnBrk="1" latinLnBrk="0" hangingPunct="1">
        <a:defRPr sz="1900" kern="1200">
          <a:solidFill>
            <a:schemeClr val="tx1"/>
          </a:solidFill>
          <a:latin typeface="+mn-lt"/>
          <a:ea typeface="+mn-ea"/>
          <a:cs typeface="+mn-cs"/>
        </a:defRPr>
      </a:lvl8pPr>
      <a:lvl9pPr marL="3828371" algn="l" defTabSz="478547" rtl="0" eaLnBrk="1" latinLnBrk="0" hangingPunct="1">
        <a:defRPr sz="19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91419" tIns="45709" rIns="91419" bIns="45709"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333500"/>
            <a:ext cx="8229600" cy="3771636"/>
          </a:xfrm>
          <a:prstGeom prst="rect">
            <a:avLst/>
          </a:prstGeom>
        </p:spPr>
        <p:txBody>
          <a:bodyPr vert="horz" lIns="91419" tIns="45709" rIns="91419" bIns="4570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5296963"/>
            <a:ext cx="2133600" cy="304271"/>
          </a:xfrm>
          <a:prstGeom prst="rect">
            <a:avLst/>
          </a:prstGeom>
        </p:spPr>
        <p:txBody>
          <a:bodyPr vert="horz" lIns="91419" tIns="45709" rIns="91419" bIns="45709" rtlCol="0" anchor="ctr"/>
          <a:lstStyle>
            <a:lvl1pPr algn="l">
              <a:defRPr sz="1200">
                <a:solidFill>
                  <a:schemeClr val="tx1">
                    <a:tint val="75000"/>
                  </a:schemeClr>
                </a:solidFill>
              </a:defRPr>
            </a:lvl1pPr>
          </a:lstStyle>
          <a:p>
            <a:pPr defTabSz="457095"/>
            <a:fld id="{3294FB95-7C55-0247-889A-47EB58283432}" type="datetimeFigureOut">
              <a:rPr lang="en-US" smtClean="0">
                <a:solidFill>
                  <a:prstClr val="black">
                    <a:tint val="75000"/>
                  </a:prstClr>
                </a:solidFill>
                <a:latin typeface="Calibri"/>
              </a:rPr>
              <a:pPr defTabSz="457095"/>
              <a:t>5/3/17</a:t>
            </a:fld>
            <a:endParaRPr lang="en-GB" dirty="0">
              <a:solidFill>
                <a:prstClr val="black">
                  <a:tint val="75000"/>
                </a:prstClr>
              </a:solidFill>
              <a:latin typeface="Calibri"/>
            </a:endParaRPr>
          </a:p>
        </p:txBody>
      </p:sp>
      <p:sp>
        <p:nvSpPr>
          <p:cNvPr id="5" name="Footer Placeholder 4"/>
          <p:cNvSpPr>
            <a:spLocks noGrp="1"/>
          </p:cNvSpPr>
          <p:nvPr>
            <p:ph type="ftr" sz="quarter" idx="3"/>
          </p:nvPr>
        </p:nvSpPr>
        <p:spPr>
          <a:xfrm>
            <a:off x="3124200" y="5296963"/>
            <a:ext cx="2895600" cy="304271"/>
          </a:xfrm>
          <a:prstGeom prst="rect">
            <a:avLst/>
          </a:prstGeom>
        </p:spPr>
        <p:txBody>
          <a:bodyPr vert="horz" lIns="91419" tIns="45709" rIns="91419" bIns="45709" rtlCol="0" anchor="ctr"/>
          <a:lstStyle>
            <a:lvl1pPr algn="ctr">
              <a:defRPr sz="1200">
                <a:solidFill>
                  <a:schemeClr val="tx1">
                    <a:tint val="75000"/>
                  </a:schemeClr>
                </a:solidFill>
              </a:defRPr>
            </a:lvl1pPr>
          </a:lstStyle>
          <a:p>
            <a:pPr defTabSz="457095"/>
            <a:endParaRPr lang="en-GB"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5296963"/>
            <a:ext cx="2133600" cy="304271"/>
          </a:xfrm>
          <a:prstGeom prst="rect">
            <a:avLst/>
          </a:prstGeom>
        </p:spPr>
        <p:txBody>
          <a:bodyPr vert="horz" lIns="91419" tIns="45709" rIns="91419" bIns="45709" rtlCol="0" anchor="ctr"/>
          <a:lstStyle>
            <a:lvl1pPr algn="r">
              <a:defRPr sz="1200">
                <a:solidFill>
                  <a:schemeClr val="tx1">
                    <a:tint val="75000"/>
                  </a:schemeClr>
                </a:solidFill>
              </a:defRPr>
            </a:lvl1pPr>
          </a:lstStyle>
          <a:p>
            <a:pPr defTabSz="457095"/>
            <a:fld id="{D4D0EEF0-7056-C04D-A816-91BF96491C6B}" type="slidenum">
              <a:rPr lang="en-GB" smtClean="0">
                <a:solidFill>
                  <a:prstClr val="black">
                    <a:tint val="75000"/>
                  </a:prstClr>
                </a:solidFill>
                <a:latin typeface="Calibri"/>
              </a:rPr>
              <a:pPr defTabSz="457095"/>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296347052"/>
      </p:ext>
    </p:extLst>
  </p:cSld>
  <p:clrMap bg1="lt1" tx1="dk1" bg2="lt2" tx2="dk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 id="2147484308" r:id="rId12"/>
  </p:sldLayoutIdLst>
  <p:txStyles>
    <p:titleStyle>
      <a:lvl1pPr algn="ctr" defTabSz="457095" rtl="0" eaLnBrk="1" latinLnBrk="0" hangingPunct="1">
        <a:spcBef>
          <a:spcPct val="0"/>
        </a:spcBef>
        <a:buNone/>
        <a:defRPr sz="4400" kern="1200">
          <a:solidFill>
            <a:schemeClr val="bg1"/>
          </a:solidFill>
          <a:latin typeface="Arial"/>
          <a:ea typeface="+mj-ea"/>
          <a:cs typeface="Arial"/>
        </a:defRPr>
      </a:lvl1pPr>
    </p:titleStyle>
    <p:bodyStyle>
      <a:lvl1pPr marL="342821" indent="-342821" algn="l" defTabSz="457095" rtl="0" eaLnBrk="1" latinLnBrk="0" hangingPunct="1">
        <a:spcBef>
          <a:spcPct val="20000"/>
        </a:spcBef>
        <a:buFont typeface="Arial"/>
        <a:buChar char="•"/>
        <a:defRPr sz="3200" kern="1200">
          <a:solidFill>
            <a:schemeClr val="bg1"/>
          </a:solidFill>
          <a:latin typeface="Arial"/>
          <a:ea typeface="+mn-ea"/>
          <a:cs typeface="Arial"/>
        </a:defRPr>
      </a:lvl1pPr>
      <a:lvl2pPr marL="742780" indent="-285685" algn="l" defTabSz="457095" rtl="0" eaLnBrk="1" latinLnBrk="0" hangingPunct="1">
        <a:spcBef>
          <a:spcPct val="20000"/>
        </a:spcBef>
        <a:buFont typeface="Arial"/>
        <a:buChar char="–"/>
        <a:defRPr sz="2800" kern="1200">
          <a:solidFill>
            <a:schemeClr val="bg1"/>
          </a:solidFill>
          <a:latin typeface="Arial"/>
          <a:ea typeface="+mn-ea"/>
          <a:cs typeface="Arial"/>
        </a:defRPr>
      </a:lvl2pPr>
      <a:lvl3pPr marL="1142738" indent="-228548" algn="l" defTabSz="457095" rtl="0" eaLnBrk="1" latinLnBrk="0" hangingPunct="1">
        <a:spcBef>
          <a:spcPct val="20000"/>
        </a:spcBef>
        <a:buFont typeface="Arial"/>
        <a:buChar char="•"/>
        <a:defRPr sz="2400" kern="1200">
          <a:solidFill>
            <a:schemeClr val="bg1"/>
          </a:solidFill>
          <a:latin typeface="Arial"/>
          <a:ea typeface="+mn-ea"/>
          <a:cs typeface="Arial"/>
        </a:defRPr>
      </a:lvl3pPr>
      <a:lvl4pPr marL="1599834" indent="-228548" algn="l" defTabSz="457095" rtl="0" eaLnBrk="1" latinLnBrk="0" hangingPunct="1">
        <a:spcBef>
          <a:spcPct val="20000"/>
        </a:spcBef>
        <a:buFont typeface="Arial"/>
        <a:buChar char="–"/>
        <a:defRPr sz="2000" kern="1200">
          <a:solidFill>
            <a:schemeClr val="bg1"/>
          </a:solidFill>
          <a:latin typeface="Arial"/>
          <a:ea typeface="+mn-ea"/>
          <a:cs typeface="Arial"/>
        </a:defRPr>
      </a:lvl4pPr>
      <a:lvl5pPr marL="2056929" indent="-228548" algn="l" defTabSz="457095" rtl="0" eaLnBrk="1" latinLnBrk="0" hangingPunct="1">
        <a:spcBef>
          <a:spcPct val="20000"/>
        </a:spcBef>
        <a:buFont typeface="Arial"/>
        <a:buChar char="»"/>
        <a:defRPr sz="2000" kern="1200">
          <a:solidFill>
            <a:schemeClr val="bg1"/>
          </a:solidFill>
          <a:latin typeface="Arial"/>
          <a:ea typeface="+mn-ea"/>
          <a:cs typeface="Arial"/>
        </a:defRPr>
      </a:lvl5pPr>
      <a:lvl6pPr marL="2514024" indent="-228548" algn="l" defTabSz="457095" rtl="0" eaLnBrk="1" latinLnBrk="0" hangingPunct="1">
        <a:spcBef>
          <a:spcPct val="20000"/>
        </a:spcBef>
        <a:buFont typeface="Arial"/>
        <a:buChar char="•"/>
        <a:defRPr sz="2000" kern="1200">
          <a:solidFill>
            <a:schemeClr val="tx1"/>
          </a:solidFill>
          <a:latin typeface="+mn-lt"/>
          <a:ea typeface="+mn-ea"/>
          <a:cs typeface="+mn-cs"/>
        </a:defRPr>
      </a:lvl6pPr>
      <a:lvl7pPr marL="2971120" indent="-228548" algn="l" defTabSz="457095" rtl="0" eaLnBrk="1" latinLnBrk="0" hangingPunct="1">
        <a:spcBef>
          <a:spcPct val="20000"/>
        </a:spcBef>
        <a:buFont typeface="Arial"/>
        <a:buChar char="•"/>
        <a:defRPr sz="2000" kern="1200">
          <a:solidFill>
            <a:schemeClr val="tx1"/>
          </a:solidFill>
          <a:latin typeface="+mn-lt"/>
          <a:ea typeface="+mn-ea"/>
          <a:cs typeface="+mn-cs"/>
        </a:defRPr>
      </a:lvl7pPr>
      <a:lvl8pPr marL="3428215" indent="-228548" algn="l" defTabSz="457095" rtl="0" eaLnBrk="1" latinLnBrk="0" hangingPunct="1">
        <a:spcBef>
          <a:spcPct val="20000"/>
        </a:spcBef>
        <a:buFont typeface="Arial"/>
        <a:buChar char="•"/>
        <a:defRPr sz="2000" kern="1200">
          <a:solidFill>
            <a:schemeClr val="tx1"/>
          </a:solidFill>
          <a:latin typeface="+mn-lt"/>
          <a:ea typeface="+mn-ea"/>
          <a:cs typeface="+mn-cs"/>
        </a:defRPr>
      </a:lvl8pPr>
      <a:lvl9pPr marL="3885311" indent="-228548" algn="l" defTabSz="457095"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95" rtl="0" eaLnBrk="1" latinLnBrk="0" hangingPunct="1">
        <a:defRPr sz="1800" kern="1200">
          <a:solidFill>
            <a:schemeClr val="tx1"/>
          </a:solidFill>
          <a:latin typeface="+mn-lt"/>
          <a:ea typeface="+mn-ea"/>
          <a:cs typeface="+mn-cs"/>
        </a:defRPr>
      </a:lvl1pPr>
      <a:lvl2pPr marL="457095" algn="l" defTabSz="457095" rtl="0" eaLnBrk="1" latinLnBrk="0" hangingPunct="1">
        <a:defRPr sz="1800" kern="1200">
          <a:solidFill>
            <a:schemeClr val="tx1"/>
          </a:solidFill>
          <a:latin typeface="+mn-lt"/>
          <a:ea typeface="+mn-ea"/>
          <a:cs typeface="+mn-cs"/>
        </a:defRPr>
      </a:lvl2pPr>
      <a:lvl3pPr marL="914190" algn="l" defTabSz="457095" rtl="0" eaLnBrk="1" latinLnBrk="0" hangingPunct="1">
        <a:defRPr sz="1800" kern="1200">
          <a:solidFill>
            <a:schemeClr val="tx1"/>
          </a:solidFill>
          <a:latin typeface="+mn-lt"/>
          <a:ea typeface="+mn-ea"/>
          <a:cs typeface="+mn-cs"/>
        </a:defRPr>
      </a:lvl3pPr>
      <a:lvl4pPr marL="1371286" algn="l" defTabSz="457095" rtl="0" eaLnBrk="1" latinLnBrk="0" hangingPunct="1">
        <a:defRPr sz="1800" kern="1200">
          <a:solidFill>
            <a:schemeClr val="tx1"/>
          </a:solidFill>
          <a:latin typeface="+mn-lt"/>
          <a:ea typeface="+mn-ea"/>
          <a:cs typeface="+mn-cs"/>
        </a:defRPr>
      </a:lvl4pPr>
      <a:lvl5pPr marL="1828380" algn="l" defTabSz="457095" rtl="0" eaLnBrk="1" latinLnBrk="0" hangingPunct="1">
        <a:defRPr sz="1800" kern="1200">
          <a:solidFill>
            <a:schemeClr val="tx1"/>
          </a:solidFill>
          <a:latin typeface="+mn-lt"/>
          <a:ea typeface="+mn-ea"/>
          <a:cs typeface="+mn-cs"/>
        </a:defRPr>
      </a:lvl5pPr>
      <a:lvl6pPr marL="2285476" algn="l" defTabSz="457095" rtl="0" eaLnBrk="1" latinLnBrk="0" hangingPunct="1">
        <a:defRPr sz="1800" kern="1200">
          <a:solidFill>
            <a:schemeClr val="tx1"/>
          </a:solidFill>
          <a:latin typeface="+mn-lt"/>
          <a:ea typeface="+mn-ea"/>
          <a:cs typeface="+mn-cs"/>
        </a:defRPr>
      </a:lvl6pPr>
      <a:lvl7pPr marL="2742570" algn="l" defTabSz="457095" rtl="0" eaLnBrk="1" latinLnBrk="0" hangingPunct="1">
        <a:defRPr sz="1800" kern="1200">
          <a:solidFill>
            <a:schemeClr val="tx1"/>
          </a:solidFill>
          <a:latin typeface="+mn-lt"/>
          <a:ea typeface="+mn-ea"/>
          <a:cs typeface="+mn-cs"/>
        </a:defRPr>
      </a:lvl7pPr>
      <a:lvl8pPr marL="3199667" algn="l" defTabSz="457095" rtl="0" eaLnBrk="1" latinLnBrk="0" hangingPunct="1">
        <a:defRPr sz="1800" kern="1200">
          <a:solidFill>
            <a:schemeClr val="tx1"/>
          </a:solidFill>
          <a:latin typeface="+mn-lt"/>
          <a:ea typeface="+mn-ea"/>
          <a:cs typeface="+mn-cs"/>
        </a:defRPr>
      </a:lvl8pPr>
      <a:lvl9pPr marL="3656761" algn="l" defTabSz="45709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p:cNvSpPr>
            <a:spLocks noGrp="1"/>
          </p:cNvSpPr>
          <p:nvPr>
            <p:ph type="body" idx="1"/>
          </p:nvPr>
        </p:nvSpPr>
        <p:spPr>
          <a:xfrm>
            <a:off x="457200" y="1333501"/>
            <a:ext cx="8229600" cy="377163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457200" y="5296961"/>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AD637C19-E658-AD4D-A019-8DEC0AEED411}"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3"/>
          </p:nvPr>
        </p:nvSpPr>
        <p:spPr>
          <a:xfrm>
            <a:off x="3124200" y="5296961"/>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5296961"/>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2DA37F77-742A-BC47-90BD-1D7EE31DE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91574424"/>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91290" tIns="45642" rIns="91290" bIns="45642" rtlCol="0" anchor="ctr">
            <a:normAutofit/>
          </a:bodyPr>
          <a:lstStyle/>
          <a:p>
            <a:r>
              <a:rPr lang="en-GB" dirty="0"/>
              <a:t>Click to edit Master title style</a:t>
            </a:r>
          </a:p>
        </p:txBody>
      </p:sp>
      <p:sp>
        <p:nvSpPr>
          <p:cNvPr id="3" name="Text Placeholder 2"/>
          <p:cNvSpPr>
            <a:spLocks noGrp="1"/>
          </p:cNvSpPr>
          <p:nvPr>
            <p:ph type="body" idx="1"/>
          </p:nvPr>
        </p:nvSpPr>
        <p:spPr>
          <a:xfrm>
            <a:off x="457200" y="1333501"/>
            <a:ext cx="8229600" cy="3771636"/>
          </a:xfrm>
          <a:prstGeom prst="rect">
            <a:avLst/>
          </a:prstGeom>
        </p:spPr>
        <p:txBody>
          <a:bodyPr vert="horz" lIns="91290" tIns="45642" rIns="91290" bIns="45642"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457200" y="5297077"/>
            <a:ext cx="2133600" cy="304271"/>
          </a:xfrm>
          <a:prstGeom prst="rect">
            <a:avLst/>
          </a:prstGeom>
        </p:spPr>
        <p:txBody>
          <a:bodyPr vert="horz" lIns="91290" tIns="45642" rIns="91290" bIns="45642" rtlCol="0" anchor="ctr"/>
          <a:lstStyle>
            <a:lvl1pPr algn="l">
              <a:defRPr sz="1200">
                <a:solidFill>
                  <a:schemeClr val="tx1">
                    <a:tint val="75000"/>
                  </a:schemeClr>
                </a:solidFill>
              </a:defRPr>
            </a:lvl1pPr>
          </a:lstStyle>
          <a:p>
            <a:pPr defTabSz="456439"/>
            <a:fld id="{37918BA4-1F2B-5B48-8620-439ADE871875}" type="datetime1">
              <a:rPr lang="en-US" smtClean="0">
                <a:solidFill>
                  <a:prstClr val="black">
                    <a:tint val="75000"/>
                  </a:prstClr>
                </a:solidFill>
                <a:latin typeface="Calibri"/>
              </a:rPr>
              <a:pPr defTabSz="456439"/>
              <a:t>5/3/17</a:t>
            </a:fld>
            <a:endParaRPr lang="en-GB">
              <a:solidFill>
                <a:prstClr val="black">
                  <a:tint val="75000"/>
                </a:prstClr>
              </a:solidFill>
              <a:latin typeface="Calibri"/>
            </a:endParaRPr>
          </a:p>
        </p:txBody>
      </p:sp>
      <p:sp>
        <p:nvSpPr>
          <p:cNvPr id="5" name="Footer Placeholder 4"/>
          <p:cNvSpPr>
            <a:spLocks noGrp="1"/>
          </p:cNvSpPr>
          <p:nvPr>
            <p:ph type="ftr" sz="quarter" idx="3"/>
          </p:nvPr>
        </p:nvSpPr>
        <p:spPr>
          <a:xfrm>
            <a:off x="3124200" y="5297077"/>
            <a:ext cx="2895600" cy="304271"/>
          </a:xfrm>
          <a:prstGeom prst="rect">
            <a:avLst/>
          </a:prstGeom>
        </p:spPr>
        <p:txBody>
          <a:bodyPr vert="horz" lIns="91290" tIns="45642" rIns="91290" bIns="45642" rtlCol="0" anchor="ctr"/>
          <a:lstStyle>
            <a:lvl1pPr algn="ctr">
              <a:defRPr sz="1200">
                <a:solidFill>
                  <a:schemeClr val="tx1">
                    <a:tint val="75000"/>
                  </a:schemeClr>
                </a:solidFill>
              </a:defRPr>
            </a:lvl1pPr>
          </a:lstStyle>
          <a:p>
            <a:pPr defTabSz="456439"/>
            <a:r>
              <a:rPr lang="en-GB">
                <a:solidFill>
                  <a:prstClr val="black">
                    <a:tint val="75000"/>
                  </a:prstClr>
                </a:solidFill>
                <a:latin typeface="Calibri"/>
              </a:rPr>
              <a:t>Agile Enterprise - (c) Mario Moreira</a:t>
            </a:r>
          </a:p>
        </p:txBody>
      </p:sp>
      <p:sp>
        <p:nvSpPr>
          <p:cNvPr id="6" name="Slide Number Placeholder 5"/>
          <p:cNvSpPr>
            <a:spLocks noGrp="1"/>
          </p:cNvSpPr>
          <p:nvPr>
            <p:ph type="sldNum" sz="quarter" idx="4"/>
          </p:nvPr>
        </p:nvSpPr>
        <p:spPr>
          <a:xfrm>
            <a:off x="6553200" y="5297077"/>
            <a:ext cx="2133600" cy="304271"/>
          </a:xfrm>
          <a:prstGeom prst="rect">
            <a:avLst/>
          </a:prstGeom>
        </p:spPr>
        <p:txBody>
          <a:bodyPr vert="horz" lIns="91290" tIns="45642" rIns="91290" bIns="45642" rtlCol="0" anchor="ctr"/>
          <a:lstStyle>
            <a:lvl1pPr algn="r">
              <a:defRPr sz="1200">
                <a:solidFill>
                  <a:schemeClr val="tx1">
                    <a:tint val="75000"/>
                  </a:schemeClr>
                </a:solidFill>
              </a:defRPr>
            </a:lvl1pPr>
          </a:lstStyle>
          <a:p>
            <a:pPr defTabSz="456439"/>
            <a:fld id="{2DA37F77-742A-BC47-90BD-1D7EE31DE7B0}" type="slidenum">
              <a:rPr lang="en-GB" smtClean="0">
                <a:solidFill>
                  <a:prstClr val="black">
                    <a:tint val="75000"/>
                  </a:prstClr>
                </a:solidFill>
                <a:latin typeface="Calibri"/>
              </a:rPr>
              <a:pPr defTabSz="456439"/>
              <a:t>‹#›</a:t>
            </a:fld>
            <a:endParaRPr lang="en-GB">
              <a:solidFill>
                <a:prstClr val="black">
                  <a:tint val="75000"/>
                </a:prstClr>
              </a:solidFill>
              <a:latin typeface="Calibri"/>
            </a:endParaRPr>
          </a:p>
        </p:txBody>
      </p:sp>
    </p:spTree>
    <p:extLst>
      <p:ext uri="{BB962C8B-B14F-4D97-AF65-F5344CB8AC3E}">
        <p14:creationId xmlns:p14="http://schemas.microsoft.com/office/powerpoint/2010/main" val="1587772895"/>
      </p:ext>
    </p:extLst>
  </p:cSld>
  <p:clrMap bg1="lt1" tx1="dk1" bg2="lt2" tx2="dk2" accent1="accent1" accent2="accent2" accent3="accent3" accent4="accent4" accent5="accent5" accent6="accent6" hlink="hlink" folHlink="folHlink"/>
  <p:sldLayoutIdLst>
    <p:sldLayoutId id="2147484074"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Lst>
  <p:hf sldNum="0" hdr="0" dt="0"/>
  <p:txStyles>
    <p:titleStyle>
      <a:lvl1pPr algn="l" defTabSz="456439" rtl="0" eaLnBrk="1" latinLnBrk="0" hangingPunct="1">
        <a:spcBef>
          <a:spcPct val="0"/>
        </a:spcBef>
        <a:buNone/>
        <a:defRPr sz="4400" kern="1200">
          <a:solidFill>
            <a:schemeClr val="tx1"/>
          </a:solidFill>
          <a:latin typeface="+mj-lt"/>
          <a:ea typeface="+mj-ea"/>
          <a:cs typeface="+mj-cs"/>
        </a:defRPr>
      </a:lvl1pPr>
    </p:titleStyle>
    <p:bodyStyle>
      <a:lvl1pPr marL="342314" indent="-342314" algn="l" defTabSz="456439" rtl="0" eaLnBrk="1" latinLnBrk="0" hangingPunct="1">
        <a:spcBef>
          <a:spcPct val="20000"/>
        </a:spcBef>
        <a:buFont typeface="Arial"/>
        <a:buChar char="•"/>
        <a:defRPr sz="3200" kern="1200">
          <a:solidFill>
            <a:schemeClr val="tx1"/>
          </a:solidFill>
          <a:latin typeface="+mn-lt"/>
          <a:ea typeface="+mn-ea"/>
          <a:cs typeface="+mn-cs"/>
        </a:defRPr>
      </a:lvl1pPr>
      <a:lvl2pPr marL="741697" indent="-285282" algn="l" defTabSz="456439" rtl="0" eaLnBrk="1" latinLnBrk="0" hangingPunct="1">
        <a:spcBef>
          <a:spcPct val="20000"/>
        </a:spcBef>
        <a:buFont typeface="Arial"/>
        <a:buChar char="–"/>
        <a:defRPr sz="2800" kern="1200">
          <a:solidFill>
            <a:schemeClr val="tx1"/>
          </a:solidFill>
          <a:latin typeface="+mn-lt"/>
          <a:ea typeface="+mn-ea"/>
          <a:cs typeface="+mn-cs"/>
        </a:defRPr>
      </a:lvl2pPr>
      <a:lvl3pPr marL="1141069" indent="-228222" algn="l" defTabSz="456439" rtl="0" eaLnBrk="1" latinLnBrk="0" hangingPunct="1">
        <a:spcBef>
          <a:spcPct val="20000"/>
        </a:spcBef>
        <a:buFont typeface="Arial"/>
        <a:buChar char="•"/>
        <a:defRPr sz="2400" kern="1200">
          <a:solidFill>
            <a:schemeClr val="tx1"/>
          </a:solidFill>
          <a:latin typeface="+mn-lt"/>
          <a:ea typeface="+mn-ea"/>
          <a:cs typeface="+mn-cs"/>
        </a:defRPr>
      </a:lvl3pPr>
      <a:lvl4pPr marL="1597512" indent="-228222" algn="l" defTabSz="456439" rtl="0" eaLnBrk="1" latinLnBrk="0" hangingPunct="1">
        <a:spcBef>
          <a:spcPct val="20000"/>
        </a:spcBef>
        <a:buFont typeface="Arial"/>
        <a:buChar char="–"/>
        <a:defRPr sz="2000" kern="1200">
          <a:solidFill>
            <a:schemeClr val="tx1"/>
          </a:solidFill>
          <a:latin typeface="+mn-lt"/>
          <a:ea typeface="+mn-ea"/>
          <a:cs typeface="+mn-cs"/>
        </a:defRPr>
      </a:lvl4pPr>
      <a:lvl5pPr marL="2053950" indent="-228222" algn="l" defTabSz="456439" rtl="0" eaLnBrk="1" latinLnBrk="0" hangingPunct="1">
        <a:spcBef>
          <a:spcPct val="20000"/>
        </a:spcBef>
        <a:buFont typeface="Arial"/>
        <a:buChar char="»"/>
        <a:defRPr sz="2000" kern="1200">
          <a:solidFill>
            <a:schemeClr val="tx1"/>
          </a:solidFill>
          <a:latin typeface="+mn-lt"/>
          <a:ea typeface="+mn-ea"/>
          <a:cs typeface="+mn-cs"/>
        </a:defRPr>
      </a:lvl5pPr>
      <a:lvl6pPr marL="2510385" indent="-228222" algn="l" defTabSz="456439" rtl="0" eaLnBrk="1" latinLnBrk="0" hangingPunct="1">
        <a:spcBef>
          <a:spcPct val="20000"/>
        </a:spcBef>
        <a:buFont typeface="Arial"/>
        <a:buChar char="•"/>
        <a:defRPr sz="2000" kern="1200">
          <a:solidFill>
            <a:schemeClr val="tx1"/>
          </a:solidFill>
          <a:latin typeface="+mn-lt"/>
          <a:ea typeface="+mn-ea"/>
          <a:cs typeface="+mn-cs"/>
        </a:defRPr>
      </a:lvl6pPr>
      <a:lvl7pPr marL="2966810" indent="-228222" algn="l" defTabSz="456439" rtl="0" eaLnBrk="1" latinLnBrk="0" hangingPunct="1">
        <a:spcBef>
          <a:spcPct val="20000"/>
        </a:spcBef>
        <a:buFont typeface="Arial"/>
        <a:buChar char="•"/>
        <a:defRPr sz="2000" kern="1200">
          <a:solidFill>
            <a:schemeClr val="tx1"/>
          </a:solidFill>
          <a:latin typeface="+mn-lt"/>
          <a:ea typeface="+mn-ea"/>
          <a:cs typeface="+mn-cs"/>
        </a:defRPr>
      </a:lvl7pPr>
      <a:lvl8pPr marL="3423246" indent="-228222" algn="l" defTabSz="456439" rtl="0" eaLnBrk="1" latinLnBrk="0" hangingPunct="1">
        <a:spcBef>
          <a:spcPct val="20000"/>
        </a:spcBef>
        <a:buFont typeface="Arial"/>
        <a:buChar char="•"/>
        <a:defRPr sz="2000" kern="1200">
          <a:solidFill>
            <a:schemeClr val="tx1"/>
          </a:solidFill>
          <a:latin typeface="+mn-lt"/>
          <a:ea typeface="+mn-ea"/>
          <a:cs typeface="+mn-cs"/>
        </a:defRPr>
      </a:lvl8pPr>
      <a:lvl9pPr marL="3879654" indent="-228222" algn="l" defTabSz="4564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439" rtl="0" eaLnBrk="1" latinLnBrk="0" hangingPunct="1">
        <a:defRPr sz="1800" kern="1200">
          <a:solidFill>
            <a:schemeClr val="tx1"/>
          </a:solidFill>
          <a:latin typeface="+mn-lt"/>
          <a:ea typeface="+mn-ea"/>
          <a:cs typeface="+mn-cs"/>
        </a:defRPr>
      </a:lvl1pPr>
      <a:lvl2pPr marL="456439" algn="l" defTabSz="456439" rtl="0" eaLnBrk="1" latinLnBrk="0" hangingPunct="1">
        <a:defRPr sz="1800" kern="1200">
          <a:solidFill>
            <a:schemeClr val="tx1"/>
          </a:solidFill>
          <a:latin typeface="+mn-lt"/>
          <a:ea typeface="+mn-ea"/>
          <a:cs typeface="+mn-cs"/>
        </a:defRPr>
      </a:lvl2pPr>
      <a:lvl3pPr marL="912865" algn="l" defTabSz="456439" rtl="0" eaLnBrk="1" latinLnBrk="0" hangingPunct="1">
        <a:defRPr sz="1800" kern="1200">
          <a:solidFill>
            <a:schemeClr val="tx1"/>
          </a:solidFill>
          <a:latin typeface="+mn-lt"/>
          <a:ea typeface="+mn-ea"/>
          <a:cs typeface="+mn-cs"/>
        </a:defRPr>
      </a:lvl3pPr>
      <a:lvl4pPr marL="1369292" algn="l" defTabSz="456439" rtl="0" eaLnBrk="1" latinLnBrk="0" hangingPunct="1">
        <a:defRPr sz="1800" kern="1200">
          <a:solidFill>
            <a:schemeClr val="tx1"/>
          </a:solidFill>
          <a:latin typeface="+mn-lt"/>
          <a:ea typeface="+mn-ea"/>
          <a:cs typeface="+mn-cs"/>
        </a:defRPr>
      </a:lvl4pPr>
      <a:lvl5pPr marL="1825733" algn="l" defTabSz="456439" rtl="0" eaLnBrk="1" latinLnBrk="0" hangingPunct="1">
        <a:defRPr sz="1800" kern="1200">
          <a:solidFill>
            <a:schemeClr val="tx1"/>
          </a:solidFill>
          <a:latin typeface="+mn-lt"/>
          <a:ea typeface="+mn-ea"/>
          <a:cs typeface="+mn-cs"/>
        </a:defRPr>
      </a:lvl5pPr>
      <a:lvl6pPr marL="2282157" algn="l" defTabSz="456439" rtl="0" eaLnBrk="1" latinLnBrk="0" hangingPunct="1">
        <a:defRPr sz="1800" kern="1200">
          <a:solidFill>
            <a:schemeClr val="tx1"/>
          </a:solidFill>
          <a:latin typeface="+mn-lt"/>
          <a:ea typeface="+mn-ea"/>
          <a:cs typeface="+mn-cs"/>
        </a:defRPr>
      </a:lvl6pPr>
      <a:lvl7pPr marL="2738582" algn="l" defTabSz="456439" rtl="0" eaLnBrk="1" latinLnBrk="0" hangingPunct="1">
        <a:defRPr sz="1800" kern="1200">
          <a:solidFill>
            <a:schemeClr val="tx1"/>
          </a:solidFill>
          <a:latin typeface="+mn-lt"/>
          <a:ea typeface="+mn-ea"/>
          <a:cs typeface="+mn-cs"/>
        </a:defRPr>
      </a:lvl7pPr>
      <a:lvl8pPr marL="3195027" algn="l" defTabSz="456439" rtl="0" eaLnBrk="1" latinLnBrk="0" hangingPunct="1">
        <a:defRPr sz="1800" kern="1200">
          <a:solidFill>
            <a:schemeClr val="tx1"/>
          </a:solidFill>
          <a:latin typeface="+mn-lt"/>
          <a:ea typeface="+mn-ea"/>
          <a:cs typeface="+mn-cs"/>
        </a:defRPr>
      </a:lvl8pPr>
      <a:lvl9pPr marL="3651462" algn="l" defTabSz="45643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91290" tIns="45642" rIns="91290" bIns="45642" rtlCol="0" anchor="ctr">
            <a:normAutofit/>
          </a:bodyPr>
          <a:lstStyle/>
          <a:p>
            <a:r>
              <a:rPr lang="en-GB" dirty="0"/>
              <a:t>Click to edit Master title style</a:t>
            </a:r>
          </a:p>
        </p:txBody>
      </p:sp>
      <p:sp>
        <p:nvSpPr>
          <p:cNvPr id="3" name="Text Placeholder 2"/>
          <p:cNvSpPr>
            <a:spLocks noGrp="1"/>
          </p:cNvSpPr>
          <p:nvPr>
            <p:ph type="body" idx="1"/>
          </p:nvPr>
        </p:nvSpPr>
        <p:spPr>
          <a:xfrm>
            <a:off x="457200" y="1333501"/>
            <a:ext cx="8229600" cy="3771636"/>
          </a:xfrm>
          <a:prstGeom prst="rect">
            <a:avLst/>
          </a:prstGeom>
        </p:spPr>
        <p:txBody>
          <a:bodyPr vert="horz" lIns="91290" tIns="45642" rIns="91290" bIns="45642"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457200" y="5297003"/>
            <a:ext cx="2133600" cy="304271"/>
          </a:xfrm>
          <a:prstGeom prst="rect">
            <a:avLst/>
          </a:prstGeom>
        </p:spPr>
        <p:txBody>
          <a:bodyPr vert="horz" lIns="91290" tIns="45642" rIns="91290" bIns="45642" rtlCol="0" anchor="ctr"/>
          <a:lstStyle>
            <a:lvl1pPr algn="l">
              <a:defRPr sz="1200">
                <a:solidFill>
                  <a:schemeClr val="tx1">
                    <a:tint val="75000"/>
                  </a:schemeClr>
                </a:solidFill>
              </a:defRPr>
            </a:lvl1pPr>
          </a:lstStyle>
          <a:p>
            <a:pPr defTabSz="456439"/>
            <a:fld id="{AD637C19-E658-AD4D-A019-8DEC0AEED411}" type="datetimeFigureOut">
              <a:rPr lang="en-US" smtClean="0">
                <a:solidFill>
                  <a:prstClr val="black">
                    <a:tint val="75000"/>
                  </a:prstClr>
                </a:solidFill>
                <a:latin typeface="Calibri"/>
              </a:rPr>
              <a:pPr defTabSz="456439"/>
              <a:t>5/3/17</a:t>
            </a:fld>
            <a:endParaRPr lang="en-GB">
              <a:solidFill>
                <a:prstClr val="black">
                  <a:tint val="75000"/>
                </a:prstClr>
              </a:solidFill>
              <a:latin typeface="Calibri"/>
            </a:endParaRPr>
          </a:p>
        </p:txBody>
      </p:sp>
      <p:sp>
        <p:nvSpPr>
          <p:cNvPr id="5" name="Footer Placeholder 4"/>
          <p:cNvSpPr>
            <a:spLocks noGrp="1"/>
          </p:cNvSpPr>
          <p:nvPr>
            <p:ph type="ftr" sz="quarter" idx="3"/>
          </p:nvPr>
        </p:nvSpPr>
        <p:spPr>
          <a:xfrm>
            <a:off x="3124200" y="5297003"/>
            <a:ext cx="2895600" cy="304271"/>
          </a:xfrm>
          <a:prstGeom prst="rect">
            <a:avLst/>
          </a:prstGeom>
        </p:spPr>
        <p:txBody>
          <a:bodyPr vert="horz" lIns="91290" tIns="45642" rIns="91290" bIns="45642" rtlCol="0" anchor="ctr"/>
          <a:lstStyle>
            <a:lvl1pPr algn="ctr">
              <a:defRPr sz="1200">
                <a:solidFill>
                  <a:schemeClr val="tx1">
                    <a:tint val="75000"/>
                  </a:schemeClr>
                </a:solidFill>
              </a:defRPr>
            </a:lvl1pPr>
          </a:lstStyle>
          <a:p>
            <a:pPr defTabSz="456439"/>
            <a:endParaRPr lang="en-GB">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5297003"/>
            <a:ext cx="2133600" cy="304271"/>
          </a:xfrm>
          <a:prstGeom prst="rect">
            <a:avLst/>
          </a:prstGeom>
        </p:spPr>
        <p:txBody>
          <a:bodyPr vert="horz" lIns="91290" tIns="45642" rIns="91290" bIns="45642" rtlCol="0" anchor="ctr"/>
          <a:lstStyle>
            <a:lvl1pPr algn="r">
              <a:defRPr sz="1200">
                <a:solidFill>
                  <a:schemeClr val="tx1">
                    <a:tint val="75000"/>
                  </a:schemeClr>
                </a:solidFill>
              </a:defRPr>
            </a:lvl1pPr>
          </a:lstStyle>
          <a:p>
            <a:pPr defTabSz="456439"/>
            <a:fld id="{2DA37F77-742A-BC47-90BD-1D7EE31DE7B0}" type="slidenum">
              <a:rPr lang="en-GB" smtClean="0">
                <a:solidFill>
                  <a:prstClr val="black">
                    <a:tint val="75000"/>
                  </a:prstClr>
                </a:solidFill>
                <a:latin typeface="Calibri"/>
              </a:rPr>
              <a:pPr defTabSz="456439"/>
              <a:t>‹#›</a:t>
            </a:fld>
            <a:endParaRPr lang="en-GB">
              <a:solidFill>
                <a:prstClr val="black">
                  <a:tint val="75000"/>
                </a:prstClr>
              </a:solidFill>
              <a:latin typeface="Calibri"/>
            </a:endParaRPr>
          </a:p>
        </p:txBody>
      </p:sp>
    </p:spTree>
    <p:extLst>
      <p:ext uri="{BB962C8B-B14F-4D97-AF65-F5344CB8AC3E}">
        <p14:creationId xmlns:p14="http://schemas.microsoft.com/office/powerpoint/2010/main" val="332651700"/>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252" r:id="rId12"/>
  </p:sldLayoutIdLst>
  <p:txStyles>
    <p:titleStyle>
      <a:lvl1pPr algn="l" defTabSz="456439" rtl="0" eaLnBrk="1" latinLnBrk="0" hangingPunct="1">
        <a:spcBef>
          <a:spcPct val="0"/>
        </a:spcBef>
        <a:buNone/>
        <a:defRPr sz="4400" kern="1200">
          <a:solidFill>
            <a:schemeClr val="tx1"/>
          </a:solidFill>
          <a:latin typeface="+mj-lt"/>
          <a:ea typeface="+mj-ea"/>
          <a:cs typeface="+mj-cs"/>
        </a:defRPr>
      </a:lvl1pPr>
    </p:titleStyle>
    <p:bodyStyle>
      <a:lvl1pPr marL="342314" indent="-342314" algn="l" defTabSz="456439" rtl="0" eaLnBrk="1" latinLnBrk="0" hangingPunct="1">
        <a:spcBef>
          <a:spcPct val="20000"/>
        </a:spcBef>
        <a:buFont typeface="Arial"/>
        <a:buChar char="•"/>
        <a:defRPr sz="3200" kern="1200">
          <a:solidFill>
            <a:schemeClr val="tx1"/>
          </a:solidFill>
          <a:latin typeface="+mn-lt"/>
          <a:ea typeface="+mn-ea"/>
          <a:cs typeface="+mn-cs"/>
        </a:defRPr>
      </a:lvl1pPr>
      <a:lvl2pPr marL="741697" indent="-285282" algn="l" defTabSz="456439" rtl="0" eaLnBrk="1" latinLnBrk="0" hangingPunct="1">
        <a:spcBef>
          <a:spcPct val="20000"/>
        </a:spcBef>
        <a:buFont typeface="Arial"/>
        <a:buChar char="–"/>
        <a:defRPr sz="2800" kern="1200">
          <a:solidFill>
            <a:schemeClr val="tx1"/>
          </a:solidFill>
          <a:latin typeface="+mn-lt"/>
          <a:ea typeface="+mn-ea"/>
          <a:cs typeface="+mn-cs"/>
        </a:defRPr>
      </a:lvl2pPr>
      <a:lvl3pPr marL="1141069" indent="-228222" algn="l" defTabSz="456439" rtl="0" eaLnBrk="1" latinLnBrk="0" hangingPunct="1">
        <a:spcBef>
          <a:spcPct val="20000"/>
        </a:spcBef>
        <a:buFont typeface="Arial"/>
        <a:buChar char="•"/>
        <a:defRPr sz="2400" kern="1200">
          <a:solidFill>
            <a:schemeClr val="tx1"/>
          </a:solidFill>
          <a:latin typeface="+mn-lt"/>
          <a:ea typeface="+mn-ea"/>
          <a:cs typeface="+mn-cs"/>
        </a:defRPr>
      </a:lvl3pPr>
      <a:lvl4pPr marL="1597512" indent="-228222" algn="l" defTabSz="456439" rtl="0" eaLnBrk="1" latinLnBrk="0" hangingPunct="1">
        <a:spcBef>
          <a:spcPct val="20000"/>
        </a:spcBef>
        <a:buFont typeface="Arial"/>
        <a:buChar char="–"/>
        <a:defRPr sz="2000" kern="1200">
          <a:solidFill>
            <a:schemeClr val="tx1"/>
          </a:solidFill>
          <a:latin typeface="+mn-lt"/>
          <a:ea typeface="+mn-ea"/>
          <a:cs typeface="+mn-cs"/>
        </a:defRPr>
      </a:lvl4pPr>
      <a:lvl5pPr marL="2053950" indent="-228222" algn="l" defTabSz="456439" rtl="0" eaLnBrk="1" latinLnBrk="0" hangingPunct="1">
        <a:spcBef>
          <a:spcPct val="20000"/>
        </a:spcBef>
        <a:buFont typeface="Arial"/>
        <a:buChar char="»"/>
        <a:defRPr sz="2000" kern="1200">
          <a:solidFill>
            <a:schemeClr val="tx1"/>
          </a:solidFill>
          <a:latin typeface="+mn-lt"/>
          <a:ea typeface="+mn-ea"/>
          <a:cs typeface="+mn-cs"/>
        </a:defRPr>
      </a:lvl5pPr>
      <a:lvl6pPr marL="2510385" indent="-228222" algn="l" defTabSz="456439" rtl="0" eaLnBrk="1" latinLnBrk="0" hangingPunct="1">
        <a:spcBef>
          <a:spcPct val="20000"/>
        </a:spcBef>
        <a:buFont typeface="Arial"/>
        <a:buChar char="•"/>
        <a:defRPr sz="2000" kern="1200">
          <a:solidFill>
            <a:schemeClr val="tx1"/>
          </a:solidFill>
          <a:latin typeface="+mn-lt"/>
          <a:ea typeface="+mn-ea"/>
          <a:cs typeface="+mn-cs"/>
        </a:defRPr>
      </a:lvl6pPr>
      <a:lvl7pPr marL="2966810" indent="-228222" algn="l" defTabSz="456439" rtl="0" eaLnBrk="1" latinLnBrk="0" hangingPunct="1">
        <a:spcBef>
          <a:spcPct val="20000"/>
        </a:spcBef>
        <a:buFont typeface="Arial"/>
        <a:buChar char="•"/>
        <a:defRPr sz="2000" kern="1200">
          <a:solidFill>
            <a:schemeClr val="tx1"/>
          </a:solidFill>
          <a:latin typeface="+mn-lt"/>
          <a:ea typeface="+mn-ea"/>
          <a:cs typeface="+mn-cs"/>
        </a:defRPr>
      </a:lvl7pPr>
      <a:lvl8pPr marL="3423246" indent="-228222" algn="l" defTabSz="456439" rtl="0" eaLnBrk="1" latinLnBrk="0" hangingPunct="1">
        <a:spcBef>
          <a:spcPct val="20000"/>
        </a:spcBef>
        <a:buFont typeface="Arial"/>
        <a:buChar char="•"/>
        <a:defRPr sz="2000" kern="1200">
          <a:solidFill>
            <a:schemeClr val="tx1"/>
          </a:solidFill>
          <a:latin typeface="+mn-lt"/>
          <a:ea typeface="+mn-ea"/>
          <a:cs typeface="+mn-cs"/>
        </a:defRPr>
      </a:lvl8pPr>
      <a:lvl9pPr marL="3879654" indent="-228222" algn="l" defTabSz="4564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439" rtl="0" eaLnBrk="1" latinLnBrk="0" hangingPunct="1">
        <a:defRPr sz="1800" kern="1200">
          <a:solidFill>
            <a:schemeClr val="tx1"/>
          </a:solidFill>
          <a:latin typeface="+mn-lt"/>
          <a:ea typeface="+mn-ea"/>
          <a:cs typeface="+mn-cs"/>
        </a:defRPr>
      </a:lvl1pPr>
      <a:lvl2pPr marL="456439" algn="l" defTabSz="456439" rtl="0" eaLnBrk="1" latinLnBrk="0" hangingPunct="1">
        <a:defRPr sz="1800" kern="1200">
          <a:solidFill>
            <a:schemeClr val="tx1"/>
          </a:solidFill>
          <a:latin typeface="+mn-lt"/>
          <a:ea typeface="+mn-ea"/>
          <a:cs typeface="+mn-cs"/>
        </a:defRPr>
      </a:lvl2pPr>
      <a:lvl3pPr marL="912865" algn="l" defTabSz="456439" rtl="0" eaLnBrk="1" latinLnBrk="0" hangingPunct="1">
        <a:defRPr sz="1800" kern="1200">
          <a:solidFill>
            <a:schemeClr val="tx1"/>
          </a:solidFill>
          <a:latin typeface="+mn-lt"/>
          <a:ea typeface="+mn-ea"/>
          <a:cs typeface="+mn-cs"/>
        </a:defRPr>
      </a:lvl3pPr>
      <a:lvl4pPr marL="1369292" algn="l" defTabSz="456439" rtl="0" eaLnBrk="1" latinLnBrk="0" hangingPunct="1">
        <a:defRPr sz="1800" kern="1200">
          <a:solidFill>
            <a:schemeClr val="tx1"/>
          </a:solidFill>
          <a:latin typeface="+mn-lt"/>
          <a:ea typeface="+mn-ea"/>
          <a:cs typeface="+mn-cs"/>
        </a:defRPr>
      </a:lvl4pPr>
      <a:lvl5pPr marL="1825733" algn="l" defTabSz="456439" rtl="0" eaLnBrk="1" latinLnBrk="0" hangingPunct="1">
        <a:defRPr sz="1800" kern="1200">
          <a:solidFill>
            <a:schemeClr val="tx1"/>
          </a:solidFill>
          <a:latin typeface="+mn-lt"/>
          <a:ea typeface="+mn-ea"/>
          <a:cs typeface="+mn-cs"/>
        </a:defRPr>
      </a:lvl5pPr>
      <a:lvl6pPr marL="2282157" algn="l" defTabSz="456439" rtl="0" eaLnBrk="1" latinLnBrk="0" hangingPunct="1">
        <a:defRPr sz="1800" kern="1200">
          <a:solidFill>
            <a:schemeClr val="tx1"/>
          </a:solidFill>
          <a:latin typeface="+mn-lt"/>
          <a:ea typeface="+mn-ea"/>
          <a:cs typeface="+mn-cs"/>
        </a:defRPr>
      </a:lvl6pPr>
      <a:lvl7pPr marL="2738582" algn="l" defTabSz="456439" rtl="0" eaLnBrk="1" latinLnBrk="0" hangingPunct="1">
        <a:defRPr sz="1800" kern="1200">
          <a:solidFill>
            <a:schemeClr val="tx1"/>
          </a:solidFill>
          <a:latin typeface="+mn-lt"/>
          <a:ea typeface="+mn-ea"/>
          <a:cs typeface="+mn-cs"/>
        </a:defRPr>
      </a:lvl7pPr>
      <a:lvl8pPr marL="3195027" algn="l" defTabSz="456439" rtl="0" eaLnBrk="1" latinLnBrk="0" hangingPunct="1">
        <a:defRPr sz="1800" kern="1200">
          <a:solidFill>
            <a:schemeClr val="tx1"/>
          </a:solidFill>
          <a:latin typeface="+mn-lt"/>
          <a:ea typeface="+mn-ea"/>
          <a:cs typeface="+mn-cs"/>
        </a:defRPr>
      </a:lvl8pPr>
      <a:lvl9pPr marL="3651462" algn="l" defTabSz="45643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294FB95-7C55-0247-889A-47EB58283432}" type="datetimeFigureOut">
              <a:rPr lang="en-US" smtClean="0">
                <a:solidFill>
                  <a:prstClr val="black">
                    <a:tint val="75000"/>
                  </a:prstClr>
                </a:solidFill>
              </a:rPr>
              <a:pPr/>
              <a:t>5/3/17</a:t>
            </a:fld>
            <a:endParaRPr lang="en-GB">
              <a:solidFill>
                <a:prstClr val="black">
                  <a:tint val="75000"/>
                </a:prstClr>
              </a:solidFill>
            </a:endParaRPr>
          </a:p>
        </p:txBody>
      </p:sp>
      <p:sp>
        <p:nvSpPr>
          <p:cNvPr id="5"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D4D0EEF0-7056-C04D-A816-91BF96491C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00777459"/>
      </p:ext>
    </p:extLst>
  </p:cSld>
  <p:clrMap bg1="lt1" tx1="dk1" bg2="lt2" tx2="dk2" accent1="accent1" accent2="accent2" accent3="accent3" accent4="accent4" accent5="accent5" accent6="accent6" hlink="hlink" folHlink="folHlink"/>
  <p:sldLayoutIdLst>
    <p:sldLayoutId id="2147484173" r:id="rId1"/>
    <p:sldLayoutId id="2147484174" r:id="rId2"/>
    <p:sldLayoutId id="2147484175" r:id="rId3"/>
    <p:sldLayoutId id="2147484176" r:id="rId4"/>
    <p:sldLayoutId id="2147484177" r:id="rId5"/>
    <p:sldLayoutId id="2147484178" r:id="rId6"/>
    <p:sldLayoutId id="2147484179" r:id="rId7"/>
    <p:sldLayoutId id="2147484180" r:id="rId8"/>
    <p:sldLayoutId id="2147484181" r:id="rId9"/>
    <p:sldLayoutId id="2147484182" r:id="rId10"/>
    <p:sldLayoutId id="2147484183" r:id="rId11"/>
  </p:sldLayoutIdLst>
  <p:txStyles>
    <p:titleStyle>
      <a:lvl1pPr algn="ctr" defTabSz="457200" rtl="0" eaLnBrk="1" latinLnBrk="0" hangingPunct="1">
        <a:spcBef>
          <a:spcPct val="0"/>
        </a:spcBef>
        <a:buNone/>
        <a:defRPr sz="4400" kern="1200">
          <a:solidFill>
            <a:schemeClr val="bg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p:cNvSpPr>
            <a:spLocks noGrp="1"/>
          </p:cNvSpPr>
          <p:nvPr>
            <p:ph type="body" idx="1"/>
          </p:nvPr>
        </p:nvSpPr>
        <p:spPr>
          <a:xfrm>
            <a:off x="457200" y="1333501"/>
            <a:ext cx="8229600" cy="377163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457200" y="5296964"/>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fld id="{AD637C19-E658-AD4D-A019-8DEC0AEED411}" type="datetimeFigureOut">
              <a:rPr lang="en-US" smtClean="0">
                <a:solidFill>
                  <a:prstClr val="black">
                    <a:tint val="75000"/>
                  </a:prstClr>
                </a:solidFill>
                <a:ea typeface="ＭＳ Ｐゴシック" charset="0"/>
                <a:cs typeface="ＭＳ Ｐゴシック" charset="0"/>
              </a:rPr>
              <a:pPr fontAlgn="base">
                <a:spcBef>
                  <a:spcPct val="0"/>
                </a:spcBef>
                <a:spcAft>
                  <a:spcPct val="0"/>
                </a:spcAft>
              </a:pPr>
              <a:t>5/3/17</a:t>
            </a:fld>
            <a:endParaRPr lang="en-GB">
              <a:solidFill>
                <a:prstClr val="black">
                  <a:tint val="75000"/>
                </a:prstClr>
              </a:solidFill>
              <a:ea typeface="ＭＳ Ｐゴシック" charset="0"/>
              <a:cs typeface="ＭＳ Ｐゴシック" charset="0"/>
            </a:endParaRPr>
          </a:p>
        </p:txBody>
      </p:sp>
      <p:sp>
        <p:nvSpPr>
          <p:cNvPr id="5" name="Footer Placeholder 4"/>
          <p:cNvSpPr>
            <a:spLocks noGrp="1"/>
          </p:cNvSpPr>
          <p:nvPr>
            <p:ph type="ftr" sz="quarter" idx="3"/>
          </p:nvPr>
        </p:nvSpPr>
        <p:spPr>
          <a:xfrm>
            <a:off x="3124200" y="5296964"/>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GB">
              <a:solidFill>
                <a:prstClr val="black">
                  <a:tint val="75000"/>
                </a:prstClr>
              </a:solidFill>
              <a:ea typeface="ＭＳ Ｐゴシック" charset="0"/>
              <a:cs typeface="ＭＳ Ｐゴシック" charset="0"/>
            </a:endParaRPr>
          </a:p>
        </p:txBody>
      </p:sp>
      <p:sp>
        <p:nvSpPr>
          <p:cNvPr id="6" name="Slide Number Placeholder 5"/>
          <p:cNvSpPr>
            <a:spLocks noGrp="1"/>
          </p:cNvSpPr>
          <p:nvPr>
            <p:ph type="sldNum" sz="quarter" idx="4"/>
          </p:nvPr>
        </p:nvSpPr>
        <p:spPr>
          <a:xfrm>
            <a:off x="6553200" y="5296964"/>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2DA37F77-742A-BC47-90BD-1D7EE31DE7B0}" type="slidenum">
              <a:rPr lang="en-GB" smtClean="0">
                <a:solidFill>
                  <a:prstClr val="black">
                    <a:tint val="75000"/>
                  </a:prstClr>
                </a:solidFill>
                <a:ea typeface="ＭＳ Ｐゴシック" charset="0"/>
                <a:cs typeface="ＭＳ Ｐゴシック" charset="0"/>
              </a:rPr>
              <a:pPr fontAlgn="base">
                <a:spcBef>
                  <a:spcPct val="0"/>
                </a:spcBef>
                <a:spcAft>
                  <a:spcPct val="0"/>
                </a:spcAft>
              </a:pPr>
              <a:t>‹#›</a:t>
            </a:fld>
            <a:endParaRPr lang="en-GB">
              <a:solidFill>
                <a:prstClr val="black">
                  <a:tint val="75000"/>
                </a:prstClr>
              </a:solidFill>
              <a:ea typeface="ＭＳ Ｐゴシック" charset="0"/>
              <a:cs typeface="ＭＳ Ｐゴシック" charset="0"/>
            </a:endParaRPr>
          </a:p>
        </p:txBody>
      </p:sp>
    </p:spTree>
    <p:extLst>
      <p:ext uri="{BB962C8B-B14F-4D97-AF65-F5344CB8AC3E}">
        <p14:creationId xmlns:p14="http://schemas.microsoft.com/office/powerpoint/2010/main" val="150632828"/>
      </p:ext>
    </p:extLst>
  </p:cSld>
  <p:clrMap bg1="lt1" tx1="dk1" bg2="lt2" tx2="dk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 id="2147484238" r:id="rId12"/>
  </p:sldLayoutIdLst>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28600"/>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19" tIns="45709" rIns="91419" bIns="45709" numCol="1" anchor="ctr" anchorCtr="0" compatLnSpc="1">
            <a:prstTxWarp prst="textNoShape">
              <a:avLst/>
            </a:prstTxWarp>
          </a:bodyPr>
          <a:lstStyle/>
          <a:p>
            <a:pPr lvl="0"/>
            <a:r>
              <a:rPr lang="en-US"/>
              <a:t>Click to edit Master title style</a:t>
            </a:r>
            <a:endParaRPr lang="en-GB"/>
          </a:p>
        </p:txBody>
      </p:sp>
      <p:sp>
        <p:nvSpPr>
          <p:cNvPr id="7171" name="Text Placeholder 2"/>
          <p:cNvSpPr>
            <a:spLocks noGrp="1"/>
          </p:cNvSpPr>
          <p:nvPr>
            <p:ph type="body" idx="1"/>
          </p:nvPr>
        </p:nvSpPr>
        <p:spPr bwMode="auto">
          <a:xfrm>
            <a:off x="457200" y="1333500"/>
            <a:ext cx="82296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19" tIns="45709" rIns="91419" bIns="4570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5297488"/>
            <a:ext cx="2133600" cy="303212"/>
          </a:xfrm>
          <a:prstGeom prst="rect">
            <a:avLst/>
          </a:prstGeom>
        </p:spPr>
        <p:txBody>
          <a:bodyPr vert="horz" lIns="91419" tIns="45709" rIns="91419" bIns="45709" rtlCol="0" anchor="ctr"/>
          <a:lstStyle>
            <a:lvl1pPr algn="l" defTabSz="457095" fontAlgn="auto">
              <a:spcBef>
                <a:spcPts val="0"/>
              </a:spcBef>
              <a:spcAft>
                <a:spcPts val="0"/>
              </a:spcAft>
              <a:defRPr sz="1200" smtClean="0">
                <a:solidFill>
                  <a:prstClr val="black">
                    <a:tint val="75000"/>
                  </a:prstClr>
                </a:solidFill>
                <a:latin typeface="Calibri"/>
                <a:ea typeface="+mn-ea"/>
                <a:cs typeface="+mn-cs"/>
              </a:defRPr>
            </a:lvl1pPr>
          </a:lstStyle>
          <a:p>
            <a:pPr>
              <a:defRPr/>
            </a:pPr>
            <a:fld id="{150FA085-85E6-5A47-B501-914E29E7F6EC}" type="datetimeFigureOut">
              <a:rPr lang="en-US"/>
              <a:pPr>
                <a:defRPr/>
              </a:pPr>
              <a:t>5/3/17</a:t>
            </a:fld>
            <a:endParaRPr lang="en-GB" dirty="0"/>
          </a:p>
        </p:txBody>
      </p:sp>
      <p:sp>
        <p:nvSpPr>
          <p:cNvPr id="5" name="Footer Placeholder 4"/>
          <p:cNvSpPr>
            <a:spLocks noGrp="1"/>
          </p:cNvSpPr>
          <p:nvPr>
            <p:ph type="ftr" sz="quarter" idx="3"/>
          </p:nvPr>
        </p:nvSpPr>
        <p:spPr>
          <a:xfrm>
            <a:off x="3124200" y="5297488"/>
            <a:ext cx="2895600" cy="303212"/>
          </a:xfrm>
          <a:prstGeom prst="rect">
            <a:avLst/>
          </a:prstGeom>
        </p:spPr>
        <p:txBody>
          <a:bodyPr vert="horz" lIns="91419" tIns="45709" rIns="91419" bIns="45709" rtlCol="0" anchor="ctr"/>
          <a:lstStyle>
            <a:lvl1pPr algn="ctr" defTabSz="457095" fontAlgn="auto">
              <a:spcBef>
                <a:spcPts val="0"/>
              </a:spcBef>
              <a:spcAft>
                <a:spcPts val="0"/>
              </a:spcAft>
              <a:defRPr sz="1200" dirty="0">
                <a:solidFill>
                  <a:prstClr val="black">
                    <a:tint val="75000"/>
                  </a:prstClr>
                </a:solidFill>
                <a:latin typeface="Calibri"/>
                <a:ea typeface="+mn-ea"/>
                <a:cs typeface="+mn-cs"/>
              </a:defRPr>
            </a:lvl1pPr>
          </a:lstStyle>
          <a:p>
            <a:pPr>
              <a:defRPr/>
            </a:pPr>
            <a:endParaRPr lang="en-GB"/>
          </a:p>
        </p:txBody>
      </p:sp>
      <p:sp>
        <p:nvSpPr>
          <p:cNvPr id="6" name="Slide Number Placeholder 5"/>
          <p:cNvSpPr>
            <a:spLocks noGrp="1"/>
          </p:cNvSpPr>
          <p:nvPr>
            <p:ph type="sldNum" sz="quarter" idx="4"/>
          </p:nvPr>
        </p:nvSpPr>
        <p:spPr>
          <a:xfrm>
            <a:off x="6553200" y="5297488"/>
            <a:ext cx="2133600" cy="303212"/>
          </a:xfrm>
          <a:prstGeom prst="rect">
            <a:avLst/>
          </a:prstGeom>
        </p:spPr>
        <p:txBody>
          <a:bodyPr vert="horz" lIns="91419" tIns="45709" rIns="91419" bIns="45709" rtlCol="0" anchor="ctr"/>
          <a:lstStyle>
            <a:lvl1pPr algn="r" defTabSz="457095" fontAlgn="auto">
              <a:spcBef>
                <a:spcPts val="0"/>
              </a:spcBef>
              <a:spcAft>
                <a:spcPts val="0"/>
              </a:spcAft>
              <a:defRPr sz="1200" smtClean="0">
                <a:solidFill>
                  <a:prstClr val="black">
                    <a:tint val="75000"/>
                  </a:prstClr>
                </a:solidFill>
                <a:latin typeface="Calibri"/>
                <a:ea typeface="+mn-ea"/>
                <a:cs typeface="+mn-cs"/>
              </a:defRPr>
            </a:lvl1pPr>
          </a:lstStyle>
          <a:p>
            <a:pPr>
              <a:defRPr/>
            </a:pPr>
            <a:fld id="{1983C1FC-8BE1-8C43-ACEC-A11938F27D0D}" type="slidenum">
              <a:rPr lang="en-GB"/>
              <a:pPr>
                <a:defRPr/>
              </a:pPr>
              <a:t>‹#›</a:t>
            </a:fld>
            <a:endParaRPr lang="en-GB" dirty="0"/>
          </a:p>
        </p:txBody>
      </p:sp>
    </p:spTree>
    <p:extLst>
      <p:ext uri="{BB962C8B-B14F-4D97-AF65-F5344CB8AC3E}">
        <p14:creationId xmlns:p14="http://schemas.microsoft.com/office/powerpoint/2010/main" val="1052472147"/>
      </p:ext>
    </p:extLst>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 id="2147484250" r:id="rId11"/>
    <p:sldLayoutId id="2147484251" r:id="rId12"/>
  </p:sldLayoutIdLst>
  <p:txStyles>
    <p:titleStyle>
      <a:lvl1pPr algn="ctr" defTabSz="455613" rtl="0" fontAlgn="base">
        <a:spcBef>
          <a:spcPct val="0"/>
        </a:spcBef>
        <a:spcAft>
          <a:spcPct val="0"/>
        </a:spcAft>
        <a:defRPr sz="4400" kern="1200">
          <a:solidFill>
            <a:schemeClr val="bg1"/>
          </a:solidFill>
          <a:latin typeface="Arial"/>
          <a:ea typeface="ＭＳ Ｐゴシック" charset="0"/>
          <a:cs typeface="Arial"/>
        </a:defRPr>
      </a:lvl1pPr>
      <a:lvl2pPr algn="ctr" defTabSz="455613" rtl="0" fontAlgn="base">
        <a:spcBef>
          <a:spcPct val="0"/>
        </a:spcBef>
        <a:spcAft>
          <a:spcPct val="0"/>
        </a:spcAft>
        <a:defRPr sz="4400">
          <a:solidFill>
            <a:schemeClr val="bg1"/>
          </a:solidFill>
          <a:latin typeface="Arial" charset="0"/>
          <a:ea typeface="ＭＳ Ｐゴシック" charset="0"/>
        </a:defRPr>
      </a:lvl2pPr>
      <a:lvl3pPr algn="ctr" defTabSz="455613" rtl="0" fontAlgn="base">
        <a:spcBef>
          <a:spcPct val="0"/>
        </a:spcBef>
        <a:spcAft>
          <a:spcPct val="0"/>
        </a:spcAft>
        <a:defRPr sz="4400">
          <a:solidFill>
            <a:schemeClr val="bg1"/>
          </a:solidFill>
          <a:latin typeface="Arial" charset="0"/>
          <a:ea typeface="ＭＳ Ｐゴシック" charset="0"/>
        </a:defRPr>
      </a:lvl3pPr>
      <a:lvl4pPr algn="ctr" defTabSz="455613" rtl="0" fontAlgn="base">
        <a:spcBef>
          <a:spcPct val="0"/>
        </a:spcBef>
        <a:spcAft>
          <a:spcPct val="0"/>
        </a:spcAft>
        <a:defRPr sz="4400">
          <a:solidFill>
            <a:schemeClr val="bg1"/>
          </a:solidFill>
          <a:latin typeface="Arial" charset="0"/>
          <a:ea typeface="ＭＳ Ｐゴシック" charset="0"/>
        </a:defRPr>
      </a:lvl4pPr>
      <a:lvl5pPr algn="ctr" defTabSz="455613" rtl="0" fontAlgn="base">
        <a:spcBef>
          <a:spcPct val="0"/>
        </a:spcBef>
        <a:spcAft>
          <a:spcPct val="0"/>
        </a:spcAft>
        <a:defRPr sz="4400">
          <a:solidFill>
            <a:schemeClr val="bg1"/>
          </a:solidFill>
          <a:latin typeface="Arial" charset="0"/>
          <a:ea typeface="ＭＳ Ｐゴシック" charset="0"/>
        </a:defRPr>
      </a:lvl5pPr>
      <a:lvl6pPr marL="457200" algn="ctr" defTabSz="455613" rtl="0" fontAlgn="base">
        <a:spcBef>
          <a:spcPct val="0"/>
        </a:spcBef>
        <a:spcAft>
          <a:spcPct val="0"/>
        </a:spcAft>
        <a:defRPr sz="4400">
          <a:solidFill>
            <a:schemeClr val="bg1"/>
          </a:solidFill>
          <a:latin typeface="Arial" charset="0"/>
          <a:ea typeface="ＭＳ Ｐゴシック" charset="0"/>
        </a:defRPr>
      </a:lvl6pPr>
      <a:lvl7pPr marL="914400" algn="ctr" defTabSz="455613" rtl="0" fontAlgn="base">
        <a:spcBef>
          <a:spcPct val="0"/>
        </a:spcBef>
        <a:spcAft>
          <a:spcPct val="0"/>
        </a:spcAft>
        <a:defRPr sz="4400">
          <a:solidFill>
            <a:schemeClr val="bg1"/>
          </a:solidFill>
          <a:latin typeface="Arial" charset="0"/>
          <a:ea typeface="ＭＳ Ｐゴシック" charset="0"/>
        </a:defRPr>
      </a:lvl7pPr>
      <a:lvl8pPr marL="1371600" algn="ctr" defTabSz="455613" rtl="0" fontAlgn="base">
        <a:spcBef>
          <a:spcPct val="0"/>
        </a:spcBef>
        <a:spcAft>
          <a:spcPct val="0"/>
        </a:spcAft>
        <a:defRPr sz="4400">
          <a:solidFill>
            <a:schemeClr val="bg1"/>
          </a:solidFill>
          <a:latin typeface="Arial" charset="0"/>
          <a:ea typeface="ＭＳ Ｐゴシック" charset="0"/>
        </a:defRPr>
      </a:lvl8pPr>
      <a:lvl9pPr marL="1828800" algn="ctr" defTabSz="455613" rtl="0" fontAlgn="base">
        <a:spcBef>
          <a:spcPct val="0"/>
        </a:spcBef>
        <a:spcAft>
          <a:spcPct val="0"/>
        </a:spcAft>
        <a:defRPr sz="4400">
          <a:solidFill>
            <a:schemeClr val="bg1"/>
          </a:solidFill>
          <a:latin typeface="Arial" charset="0"/>
          <a:ea typeface="ＭＳ Ｐゴシック" charset="0"/>
        </a:defRPr>
      </a:lvl9pPr>
    </p:titleStyle>
    <p:bodyStyle>
      <a:lvl1pPr marL="341313" indent="-341313" algn="l" defTabSz="455613" rtl="0" fontAlgn="base">
        <a:spcBef>
          <a:spcPct val="20000"/>
        </a:spcBef>
        <a:spcAft>
          <a:spcPct val="0"/>
        </a:spcAft>
        <a:buFont typeface="Arial" charset="0"/>
        <a:buChar char="•"/>
        <a:defRPr sz="3200" kern="1200">
          <a:solidFill>
            <a:schemeClr val="bg1"/>
          </a:solidFill>
          <a:latin typeface="Arial"/>
          <a:ea typeface="ＭＳ Ｐゴシック" charset="0"/>
          <a:cs typeface="Arial"/>
        </a:defRPr>
      </a:lvl1pPr>
      <a:lvl2pPr marL="741363" indent="-284163" algn="l" defTabSz="455613" rtl="0" fontAlgn="base">
        <a:spcBef>
          <a:spcPct val="20000"/>
        </a:spcBef>
        <a:spcAft>
          <a:spcPct val="0"/>
        </a:spcAft>
        <a:buFont typeface="Arial" charset="0"/>
        <a:buChar char="–"/>
        <a:defRPr sz="2800" kern="1200">
          <a:solidFill>
            <a:schemeClr val="bg1"/>
          </a:solidFill>
          <a:latin typeface="Arial"/>
          <a:ea typeface="ＭＳ Ｐゴシック" charset="0"/>
          <a:cs typeface="Arial"/>
        </a:defRPr>
      </a:lvl2pPr>
      <a:lvl3pPr marL="1141413" indent="-227013" algn="l" defTabSz="455613" rtl="0" fontAlgn="base">
        <a:spcBef>
          <a:spcPct val="20000"/>
        </a:spcBef>
        <a:spcAft>
          <a:spcPct val="0"/>
        </a:spcAft>
        <a:buFont typeface="Arial" charset="0"/>
        <a:buChar char="•"/>
        <a:defRPr sz="2400" kern="1200">
          <a:solidFill>
            <a:schemeClr val="bg1"/>
          </a:solidFill>
          <a:latin typeface="Arial"/>
          <a:ea typeface="ＭＳ Ｐゴシック" charset="0"/>
          <a:cs typeface="Arial"/>
        </a:defRPr>
      </a:lvl3pPr>
      <a:lvl4pPr marL="1598613" indent="-227013" algn="l" defTabSz="455613" rtl="0" fontAlgn="base">
        <a:spcBef>
          <a:spcPct val="20000"/>
        </a:spcBef>
        <a:spcAft>
          <a:spcPct val="0"/>
        </a:spcAft>
        <a:buFont typeface="Arial" charset="0"/>
        <a:buChar char="–"/>
        <a:defRPr sz="2000" kern="1200">
          <a:solidFill>
            <a:schemeClr val="bg1"/>
          </a:solidFill>
          <a:latin typeface="Arial"/>
          <a:ea typeface="ＭＳ Ｐゴシック" charset="0"/>
          <a:cs typeface="Arial"/>
        </a:defRPr>
      </a:lvl4pPr>
      <a:lvl5pPr marL="2055813" indent="-227013" algn="l" defTabSz="455613" rtl="0" fontAlgn="base">
        <a:spcBef>
          <a:spcPct val="20000"/>
        </a:spcBef>
        <a:spcAft>
          <a:spcPct val="0"/>
        </a:spcAft>
        <a:buFont typeface="Arial" charset="0"/>
        <a:buChar char="»"/>
        <a:defRPr sz="2000" kern="1200">
          <a:solidFill>
            <a:schemeClr val="bg1"/>
          </a:solidFill>
          <a:latin typeface="Arial"/>
          <a:ea typeface="ＭＳ Ｐゴシック" charset="0"/>
          <a:cs typeface="Arial"/>
        </a:defRPr>
      </a:lvl5pPr>
      <a:lvl6pPr marL="2514024" indent="-228548" algn="l" defTabSz="457095" rtl="0" eaLnBrk="1" latinLnBrk="0" hangingPunct="1">
        <a:spcBef>
          <a:spcPct val="20000"/>
        </a:spcBef>
        <a:buFont typeface="Arial"/>
        <a:buChar char="•"/>
        <a:defRPr sz="2000" kern="1200">
          <a:solidFill>
            <a:schemeClr val="tx1"/>
          </a:solidFill>
          <a:latin typeface="+mn-lt"/>
          <a:ea typeface="+mn-ea"/>
          <a:cs typeface="+mn-cs"/>
        </a:defRPr>
      </a:lvl6pPr>
      <a:lvl7pPr marL="2971120" indent="-228548" algn="l" defTabSz="457095" rtl="0" eaLnBrk="1" latinLnBrk="0" hangingPunct="1">
        <a:spcBef>
          <a:spcPct val="20000"/>
        </a:spcBef>
        <a:buFont typeface="Arial"/>
        <a:buChar char="•"/>
        <a:defRPr sz="2000" kern="1200">
          <a:solidFill>
            <a:schemeClr val="tx1"/>
          </a:solidFill>
          <a:latin typeface="+mn-lt"/>
          <a:ea typeface="+mn-ea"/>
          <a:cs typeface="+mn-cs"/>
        </a:defRPr>
      </a:lvl7pPr>
      <a:lvl8pPr marL="3428215" indent="-228548" algn="l" defTabSz="457095" rtl="0" eaLnBrk="1" latinLnBrk="0" hangingPunct="1">
        <a:spcBef>
          <a:spcPct val="20000"/>
        </a:spcBef>
        <a:buFont typeface="Arial"/>
        <a:buChar char="•"/>
        <a:defRPr sz="2000" kern="1200">
          <a:solidFill>
            <a:schemeClr val="tx1"/>
          </a:solidFill>
          <a:latin typeface="+mn-lt"/>
          <a:ea typeface="+mn-ea"/>
          <a:cs typeface="+mn-cs"/>
        </a:defRPr>
      </a:lvl8pPr>
      <a:lvl9pPr marL="3885311" indent="-228548" algn="l" defTabSz="457095"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95" rtl="0" eaLnBrk="1" latinLnBrk="0" hangingPunct="1">
        <a:defRPr sz="1800" kern="1200">
          <a:solidFill>
            <a:schemeClr val="tx1"/>
          </a:solidFill>
          <a:latin typeface="+mn-lt"/>
          <a:ea typeface="+mn-ea"/>
          <a:cs typeface="+mn-cs"/>
        </a:defRPr>
      </a:lvl1pPr>
      <a:lvl2pPr marL="457095" algn="l" defTabSz="457095" rtl="0" eaLnBrk="1" latinLnBrk="0" hangingPunct="1">
        <a:defRPr sz="1800" kern="1200">
          <a:solidFill>
            <a:schemeClr val="tx1"/>
          </a:solidFill>
          <a:latin typeface="+mn-lt"/>
          <a:ea typeface="+mn-ea"/>
          <a:cs typeface="+mn-cs"/>
        </a:defRPr>
      </a:lvl2pPr>
      <a:lvl3pPr marL="914190" algn="l" defTabSz="457095" rtl="0" eaLnBrk="1" latinLnBrk="0" hangingPunct="1">
        <a:defRPr sz="1800" kern="1200">
          <a:solidFill>
            <a:schemeClr val="tx1"/>
          </a:solidFill>
          <a:latin typeface="+mn-lt"/>
          <a:ea typeface="+mn-ea"/>
          <a:cs typeface="+mn-cs"/>
        </a:defRPr>
      </a:lvl3pPr>
      <a:lvl4pPr marL="1371286" algn="l" defTabSz="457095" rtl="0" eaLnBrk="1" latinLnBrk="0" hangingPunct="1">
        <a:defRPr sz="1800" kern="1200">
          <a:solidFill>
            <a:schemeClr val="tx1"/>
          </a:solidFill>
          <a:latin typeface="+mn-lt"/>
          <a:ea typeface="+mn-ea"/>
          <a:cs typeface="+mn-cs"/>
        </a:defRPr>
      </a:lvl4pPr>
      <a:lvl5pPr marL="1828380" algn="l" defTabSz="457095" rtl="0" eaLnBrk="1" latinLnBrk="0" hangingPunct="1">
        <a:defRPr sz="1800" kern="1200">
          <a:solidFill>
            <a:schemeClr val="tx1"/>
          </a:solidFill>
          <a:latin typeface="+mn-lt"/>
          <a:ea typeface="+mn-ea"/>
          <a:cs typeface="+mn-cs"/>
        </a:defRPr>
      </a:lvl5pPr>
      <a:lvl6pPr marL="2285476" algn="l" defTabSz="457095" rtl="0" eaLnBrk="1" latinLnBrk="0" hangingPunct="1">
        <a:defRPr sz="1800" kern="1200">
          <a:solidFill>
            <a:schemeClr val="tx1"/>
          </a:solidFill>
          <a:latin typeface="+mn-lt"/>
          <a:ea typeface="+mn-ea"/>
          <a:cs typeface="+mn-cs"/>
        </a:defRPr>
      </a:lvl6pPr>
      <a:lvl7pPr marL="2742570" algn="l" defTabSz="457095" rtl="0" eaLnBrk="1" latinLnBrk="0" hangingPunct="1">
        <a:defRPr sz="1800" kern="1200">
          <a:solidFill>
            <a:schemeClr val="tx1"/>
          </a:solidFill>
          <a:latin typeface="+mn-lt"/>
          <a:ea typeface="+mn-ea"/>
          <a:cs typeface="+mn-cs"/>
        </a:defRPr>
      </a:lvl7pPr>
      <a:lvl8pPr marL="3199667" algn="l" defTabSz="457095" rtl="0" eaLnBrk="1" latinLnBrk="0" hangingPunct="1">
        <a:defRPr sz="1800" kern="1200">
          <a:solidFill>
            <a:schemeClr val="tx1"/>
          </a:solidFill>
          <a:latin typeface="+mn-lt"/>
          <a:ea typeface="+mn-ea"/>
          <a:cs typeface="+mn-cs"/>
        </a:defRPr>
      </a:lvl8pPr>
      <a:lvl9pPr marL="3656761" algn="l" defTabSz="457095"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7315154" y="5209564"/>
            <a:ext cx="1445809" cy="293373"/>
          </a:xfrm>
          <a:prstGeom prst="rect">
            <a:avLst/>
          </a:prstGeom>
        </p:spPr>
      </p:pic>
      <p:sp>
        <p:nvSpPr>
          <p:cNvPr id="2" name="Title Placeholder 1"/>
          <p:cNvSpPr>
            <a:spLocks noGrp="1"/>
          </p:cNvSpPr>
          <p:nvPr>
            <p:ph type="title"/>
          </p:nvPr>
        </p:nvSpPr>
        <p:spPr>
          <a:xfrm>
            <a:off x="352644" y="542675"/>
            <a:ext cx="8334193" cy="541329"/>
          </a:xfrm>
          <a:prstGeom prst="rect">
            <a:avLst/>
          </a:prstGeom>
          <a:noFill/>
        </p:spPr>
        <p:txBody>
          <a:bodyPr wrap="square" lIns="71242" tIns="35619" rIns="71242" bIns="35619" rtlCol="0" anchor="b" anchorCtr="0">
            <a:noAutofit/>
          </a:bodyPr>
          <a:lstStyle/>
          <a:p>
            <a:pPr marL="0" lvl="0" algn="l"/>
            <a:r>
              <a:rPr lang="en-GB"/>
              <a:t>Click to edit Master title style</a:t>
            </a:r>
            <a:endParaRPr lang="en-GB" dirty="0"/>
          </a:p>
        </p:txBody>
      </p:sp>
      <p:sp>
        <p:nvSpPr>
          <p:cNvPr id="3" name="Text Placeholder 2"/>
          <p:cNvSpPr>
            <a:spLocks noGrp="1"/>
          </p:cNvSpPr>
          <p:nvPr>
            <p:ph type="body" idx="1"/>
          </p:nvPr>
        </p:nvSpPr>
        <p:spPr>
          <a:xfrm>
            <a:off x="360259" y="1324000"/>
            <a:ext cx="8336066" cy="3632199"/>
          </a:xfrm>
          <a:prstGeom prst="rect">
            <a:avLst/>
          </a:prstGeom>
        </p:spPr>
        <p:txBody>
          <a:bodyPr vert="horz" lIns="71242" tIns="35619" rIns="71242" bIns="35619"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p:cNvSpPr>
            <a:spLocks noGrp="1"/>
          </p:cNvSpPr>
          <p:nvPr>
            <p:ph type="ftr" sz="quarter" idx="3"/>
          </p:nvPr>
        </p:nvSpPr>
        <p:spPr>
          <a:xfrm>
            <a:off x="3122613" y="5226395"/>
            <a:ext cx="2895600" cy="304271"/>
          </a:xfrm>
          <a:prstGeom prst="rect">
            <a:avLst/>
          </a:prstGeom>
        </p:spPr>
        <p:txBody>
          <a:bodyPr vert="horz" lIns="71242" tIns="35619" rIns="71242" bIns="35619" rtlCol="0" anchor="ctr"/>
          <a:lstStyle>
            <a:lvl1pPr algn="ctr">
              <a:defRPr sz="900" spc="-28">
                <a:solidFill>
                  <a:srgbClr val="087FB9"/>
                </a:solidFill>
                <a:latin typeface="Century Schoolbook"/>
                <a:cs typeface="Century Schoolbook"/>
              </a:defRPr>
            </a:lvl1pPr>
          </a:lstStyle>
          <a:p>
            <a:pPr defTabSz="427447"/>
            <a:endParaRPr lang="en-GB" dirty="0"/>
          </a:p>
        </p:txBody>
      </p:sp>
      <p:sp>
        <p:nvSpPr>
          <p:cNvPr id="6" name="Slide Number Placeholder 5"/>
          <p:cNvSpPr>
            <a:spLocks noGrp="1"/>
          </p:cNvSpPr>
          <p:nvPr>
            <p:ph type="sldNum" sz="quarter" idx="4"/>
          </p:nvPr>
        </p:nvSpPr>
        <p:spPr>
          <a:xfrm>
            <a:off x="369609" y="5226395"/>
            <a:ext cx="2133600" cy="304271"/>
          </a:xfrm>
          <a:prstGeom prst="rect">
            <a:avLst/>
          </a:prstGeom>
        </p:spPr>
        <p:txBody>
          <a:bodyPr vert="horz" lIns="71242" tIns="35619" rIns="71242" bIns="35619" rtlCol="0" anchor="ctr"/>
          <a:lstStyle>
            <a:lvl1pPr algn="l">
              <a:defRPr sz="900" i="0" spc="-28">
                <a:solidFill>
                  <a:srgbClr val="087FB9"/>
                </a:solidFill>
                <a:latin typeface="Century Schoolbook"/>
                <a:cs typeface="Century Schoolbook"/>
              </a:defRPr>
            </a:lvl1pPr>
          </a:lstStyle>
          <a:p>
            <a:pPr defTabSz="427447"/>
            <a:fld id="{17A2FF5B-3210-C94F-94DF-B20E8A85618B}" type="slidenum">
              <a:rPr lang="en-GB" smtClean="0"/>
              <a:pPr defTabSz="427447"/>
              <a:t>‹#›</a:t>
            </a:fld>
            <a:endParaRPr lang="en-GB"/>
          </a:p>
        </p:txBody>
      </p:sp>
      <p:sp>
        <p:nvSpPr>
          <p:cNvPr id="10" name="Rectangle 9"/>
          <p:cNvSpPr/>
          <p:nvPr/>
        </p:nvSpPr>
        <p:spPr>
          <a:xfrm>
            <a:off x="455190" y="339072"/>
            <a:ext cx="8241149" cy="90000"/>
          </a:xfrm>
          <a:prstGeom prst="rect">
            <a:avLst/>
          </a:prstGeom>
          <a:solidFill>
            <a:srgbClr val="087FB9"/>
          </a:solidFill>
          <a:ln>
            <a:noFill/>
          </a:ln>
          <a:effectLst/>
        </p:spPr>
        <p:style>
          <a:lnRef idx="1">
            <a:schemeClr val="accent1"/>
          </a:lnRef>
          <a:fillRef idx="3">
            <a:schemeClr val="accent1"/>
          </a:fillRef>
          <a:effectRef idx="2">
            <a:schemeClr val="accent1"/>
          </a:effectRef>
          <a:fontRef idx="minor">
            <a:schemeClr val="lt1"/>
          </a:fontRef>
        </p:style>
        <p:txBody>
          <a:bodyPr lIns="85490" tIns="42742" rIns="85490" bIns="42742" rtlCol="0" anchor="ctr"/>
          <a:lstStyle/>
          <a:p>
            <a:pPr algn="ctr" defTabSz="427447"/>
            <a:r>
              <a:rPr lang="en-US" sz="1700" dirty="0">
                <a:solidFill>
                  <a:prstClr val="white"/>
                </a:solidFill>
                <a:latin typeface="Arial"/>
              </a:rPr>
              <a:t> </a:t>
            </a:r>
          </a:p>
        </p:txBody>
      </p:sp>
      <p:cxnSp>
        <p:nvCxnSpPr>
          <p:cNvPr id="14" name="Straight Connector 13"/>
          <p:cNvCxnSpPr/>
          <p:nvPr/>
        </p:nvCxnSpPr>
        <p:spPr>
          <a:xfrm>
            <a:off x="455220" y="5108312"/>
            <a:ext cx="8243267" cy="0"/>
          </a:xfrm>
          <a:prstGeom prst="line">
            <a:avLst/>
          </a:prstGeom>
          <a:ln w="9525" cap="flat" cmpd="sng" algn="ctr">
            <a:solidFill>
              <a:srgbClr val="087FB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455190" y="1178027"/>
            <a:ext cx="8241149"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7749192"/>
      </p:ext>
    </p:extLst>
  </p:cSld>
  <p:clrMap bg1="lt1" tx1="dk1" bg2="lt2" tx2="dk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60" r:id="rId7"/>
    <p:sldLayoutId id="2147484261" r:id="rId8"/>
    <p:sldLayoutId id="2147484262" r:id="rId9"/>
    <p:sldLayoutId id="2147484263" r:id="rId10"/>
    <p:sldLayoutId id="2147484264" r:id="rId11"/>
    <p:sldLayoutId id="2147484265" r:id="rId12"/>
    <p:sldLayoutId id="2147484266" r:id="rId13"/>
    <p:sldLayoutId id="2147484267" r:id="rId14"/>
    <p:sldLayoutId id="2147484268" r:id="rId15"/>
    <p:sldLayoutId id="2147484269" r:id="rId16"/>
    <p:sldLayoutId id="2147484270" r:id="rId17"/>
    <p:sldLayoutId id="2147484271" r:id="rId18"/>
  </p:sldLayoutIdLst>
  <p:hf sldNum="0" hdr="0" ftr="0" dt="0"/>
  <p:txStyles>
    <p:titleStyle>
      <a:lvl1pPr algn="ctr" defTabSz="427447" rtl="0" eaLnBrk="1" latinLnBrk="0" hangingPunct="1">
        <a:spcBef>
          <a:spcPct val="0"/>
        </a:spcBef>
        <a:buNone/>
        <a:defRPr lang="en-GB" sz="2600" kern="1200" spc="-28" baseline="0" smtClean="0">
          <a:solidFill>
            <a:srgbClr val="087FB9"/>
          </a:solidFill>
          <a:latin typeface="Century Schoolbook"/>
          <a:ea typeface="+mn-ea"/>
          <a:cs typeface="Century Schoolbook"/>
        </a:defRPr>
      </a:lvl1pPr>
    </p:titleStyle>
    <p:bodyStyle>
      <a:lvl1pPr marL="320576" indent="-320576" algn="l" defTabSz="427447" rtl="0" eaLnBrk="1" latinLnBrk="0" hangingPunct="1">
        <a:spcBef>
          <a:spcPts val="562"/>
        </a:spcBef>
        <a:buClr>
          <a:srgbClr val="087FB9"/>
        </a:buClr>
        <a:buFont typeface="Arial"/>
        <a:buChar char="•"/>
        <a:defRPr sz="2100" kern="1200">
          <a:solidFill>
            <a:schemeClr val="tx1"/>
          </a:solidFill>
          <a:latin typeface="Arial"/>
          <a:ea typeface="+mn-ea"/>
          <a:cs typeface="Arial"/>
        </a:defRPr>
      </a:lvl1pPr>
      <a:lvl2pPr marL="694592" indent="-357687" algn="l" defTabSz="427447" rtl="0" eaLnBrk="1" latinLnBrk="0" hangingPunct="1">
        <a:spcBef>
          <a:spcPts val="562"/>
        </a:spcBef>
        <a:buClr>
          <a:srgbClr val="087FB9"/>
        </a:buClr>
        <a:buFont typeface="Lucida Grande"/>
        <a:buChar char="-"/>
        <a:defRPr sz="1900" kern="1200">
          <a:solidFill>
            <a:schemeClr val="tx1"/>
          </a:solidFill>
          <a:latin typeface="Arial"/>
          <a:ea typeface="+mn-ea"/>
          <a:cs typeface="Arial"/>
        </a:defRPr>
      </a:lvl2pPr>
      <a:lvl3pPr marL="1068600" indent="-213725" algn="l" defTabSz="427447" rtl="0" eaLnBrk="1" latinLnBrk="0" hangingPunct="1">
        <a:spcBef>
          <a:spcPts val="562"/>
        </a:spcBef>
        <a:buClr>
          <a:srgbClr val="087FB9"/>
        </a:buClr>
        <a:buFont typeface="Arial"/>
        <a:buChar char="•"/>
        <a:defRPr sz="1700" kern="1200">
          <a:solidFill>
            <a:schemeClr val="tx1"/>
          </a:solidFill>
          <a:latin typeface="Arial"/>
          <a:ea typeface="+mn-ea"/>
          <a:cs typeface="Arial"/>
        </a:defRPr>
      </a:lvl3pPr>
      <a:lvl4pPr marL="1496050" indent="-213725" algn="l" defTabSz="427447" rtl="0" eaLnBrk="1" latinLnBrk="0" hangingPunct="1">
        <a:spcBef>
          <a:spcPts val="562"/>
        </a:spcBef>
        <a:buClr>
          <a:srgbClr val="087FB9"/>
        </a:buClr>
        <a:buFont typeface="Arial"/>
        <a:buChar char="–"/>
        <a:defRPr sz="1500" kern="1200">
          <a:solidFill>
            <a:schemeClr val="tx1"/>
          </a:solidFill>
          <a:latin typeface="Arial"/>
          <a:ea typeface="+mn-ea"/>
          <a:cs typeface="Arial"/>
        </a:defRPr>
      </a:lvl4pPr>
      <a:lvl5pPr marL="1923496" indent="-213725" algn="l" defTabSz="427447" rtl="0" eaLnBrk="1" latinLnBrk="0" hangingPunct="1">
        <a:spcBef>
          <a:spcPts val="562"/>
        </a:spcBef>
        <a:buClr>
          <a:srgbClr val="087FB9"/>
        </a:buClr>
        <a:buFont typeface="Arial"/>
        <a:buChar char="»"/>
        <a:defRPr sz="1500" kern="1200">
          <a:solidFill>
            <a:schemeClr val="tx1"/>
          </a:solidFill>
          <a:latin typeface="Arial"/>
          <a:ea typeface="+mn-ea"/>
          <a:cs typeface="Arial"/>
        </a:defRPr>
      </a:lvl5pPr>
      <a:lvl6pPr marL="2350940" indent="-213725" algn="l" defTabSz="427447" rtl="0" eaLnBrk="1" latinLnBrk="0" hangingPunct="1">
        <a:spcBef>
          <a:spcPct val="20000"/>
        </a:spcBef>
        <a:buFont typeface="Arial"/>
        <a:buChar char="•"/>
        <a:defRPr sz="1900" kern="1200">
          <a:solidFill>
            <a:schemeClr val="tx1"/>
          </a:solidFill>
          <a:latin typeface="+mn-lt"/>
          <a:ea typeface="+mn-ea"/>
          <a:cs typeface="+mn-cs"/>
        </a:defRPr>
      </a:lvl6pPr>
      <a:lvl7pPr marL="2778380" indent="-213725" algn="l" defTabSz="427447" rtl="0" eaLnBrk="1" latinLnBrk="0" hangingPunct="1">
        <a:spcBef>
          <a:spcPct val="20000"/>
        </a:spcBef>
        <a:buFont typeface="Arial"/>
        <a:buChar char="•"/>
        <a:defRPr sz="1900" kern="1200">
          <a:solidFill>
            <a:schemeClr val="tx1"/>
          </a:solidFill>
          <a:latin typeface="+mn-lt"/>
          <a:ea typeface="+mn-ea"/>
          <a:cs typeface="+mn-cs"/>
        </a:defRPr>
      </a:lvl7pPr>
      <a:lvl8pPr marL="3205825" indent="-213725" algn="l" defTabSz="427447" rtl="0" eaLnBrk="1" latinLnBrk="0" hangingPunct="1">
        <a:spcBef>
          <a:spcPct val="20000"/>
        </a:spcBef>
        <a:buFont typeface="Arial"/>
        <a:buChar char="•"/>
        <a:defRPr sz="1900" kern="1200">
          <a:solidFill>
            <a:schemeClr val="tx1"/>
          </a:solidFill>
          <a:latin typeface="+mn-lt"/>
          <a:ea typeface="+mn-ea"/>
          <a:cs typeface="+mn-cs"/>
        </a:defRPr>
      </a:lvl8pPr>
      <a:lvl9pPr marL="3633252" indent="-213725" algn="l" defTabSz="427447"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27447" rtl="0" eaLnBrk="1" latinLnBrk="0" hangingPunct="1">
        <a:defRPr sz="1700" kern="1200">
          <a:solidFill>
            <a:schemeClr val="tx1"/>
          </a:solidFill>
          <a:latin typeface="+mn-lt"/>
          <a:ea typeface="+mn-ea"/>
          <a:cs typeface="+mn-cs"/>
        </a:defRPr>
      </a:lvl1pPr>
      <a:lvl2pPr marL="427447" algn="l" defTabSz="427447" rtl="0" eaLnBrk="1" latinLnBrk="0" hangingPunct="1">
        <a:defRPr sz="1700" kern="1200">
          <a:solidFill>
            <a:schemeClr val="tx1"/>
          </a:solidFill>
          <a:latin typeface="+mn-lt"/>
          <a:ea typeface="+mn-ea"/>
          <a:cs typeface="+mn-cs"/>
        </a:defRPr>
      </a:lvl2pPr>
      <a:lvl3pPr marL="854885" algn="l" defTabSz="427447" rtl="0" eaLnBrk="1" latinLnBrk="0" hangingPunct="1">
        <a:defRPr sz="1700" kern="1200">
          <a:solidFill>
            <a:schemeClr val="tx1"/>
          </a:solidFill>
          <a:latin typeface="+mn-lt"/>
          <a:ea typeface="+mn-ea"/>
          <a:cs typeface="+mn-cs"/>
        </a:defRPr>
      </a:lvl3pPr>
      <a:lvl4pPr marL="1282325" algn="l" defTabSz="427447" rtl="0" eaLnBrk="1" latinLnBrk="0" hangingPunct="1">
        <a:defRPr sz="1700" kern="1200">
          <a:solidFill>
            <a:schemeClr val="tx1"/>
          </a:solidFill>
          <a:latin typeface="+mn-lt"/>
          <a:ea typeface="+mn-ea"/>
          <a:cs typeface="+mn-cs"/>
        </a:defRPr>
      </a:lvl4pPr>
      <a:lvl5pPr marL="1709774" algn="l" defTabSz="427447" rtl="0" eaLnBrk="1" latinLnBrk="0" hangingPunct="1">
        <a:defRPr sz="1700" kern="1200">
          <a:solidFill>
            <a:schemeClr val="tx1"/>
          </a:solidFill>
          <a:latin typeface="+mn-lt"/>
          <a:ea typeface="+mn-ea"/>
          <a:cs typeface="+mn-cs"/>
        </a:defRPr>
      </a:lvl5pPr>
      <a:lvl6pPr marL="2137206" algn="l" defTabSz="427447" rtl="0" eaLnBrk="1" latinLnBrk="0" hangingPunct="1">
        <a:defRPr sz="1700" kern="1200">
          <a:solidFill>
            <a:schemeClr val="tx1"/>
          </a:solidFill>
          <a:latin typeface="+mn-lt"/>
          <a:ea typeface="+mn-ea"/>
          <a:cs typeface="+mn-cs"/>
        </a:defRPr>
      </a:lvl6pPr>
      <a:lvl7pPr marL="2564650" algn="l" defTabSz="427447" rtl="0" eaLnBrk="1" latinLnBrk="0" hangingPunct="1">
        <a:defRPr sz="1700" kern="1200">
          <a:solidFill>
            <a:schemeClr val="tx1"/>
          </a:solidFill>
          <a:latin typeface="+mn-lt"/>
          <a:ea typeface="+mn-ea"/>
          <a:cs typeface="+mn-cs"/>
        </a:defRPr>
      </a:lvl7pPr>
      <a:lvl8pPr marL="2992100" algn="l" defTabSz="427447" rtl="0" eaLnBrk="1" latinLnBrk="0" hangingPunct="1">
        <a:defRPr sz="1700" kern="1200">
          <a:solidFill>
            <a:schemeClr val="tx1"/>
          </a:solidFill>
          <a:latin typeface="+mn-lt"/>
          <a:ea typeface="+mn-ea"/>
          <a:cs typeface="+mn-cs"/>
        </a:defRPr>
      </a:lvl8pPr>
      <a:lvl9pPr marL="3419545" algn="l" defTabSz="427447" rtl="0" eaLnBrk="1" latinLnBrk="0" hangingPunct="1">
        <a:defRPr sz="1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7315117" y="5198453"/>
            <a:ext cx="1445809" cy="352047"/>
          </a:xfrm>
          <a:prstGeom prst="rect">
            <a:avLst/>
          </a:prstGeom>
        </p:spPr>
      </p:pic>
      <p:sp>
        <p:nvSpPr>
          <p:cNvPr id="2" name="Title Placeholder 1"/>
          <p:cNvSpPr>
            <a:spLocks noGrp="1"/>
          </p:cNvSpPr>
          <p:nvPr>
            <p:ph type="title"/>
          </p:nvPr>
        </p:nvSpPr>
        <p:spPr>
          <a:xfrm>
            <a:off x="352606" y="542647"/>
            <a:ext cx="8334193" cy="541329"/>
          </a:xfrm>
          <a:prstGeom prst="rect">
            <a:avLst/>
          </a:prstGeom>
          <a:noFill/>
        </p:spPr>
        <p:txBody>
          <a:bodyPr wrap="square" rtlCol="0" anchor="b" anchorCtr="0">
            <a:noAutofit/>
          </a:bodyPr>
          <a:lstStyle/>
          <a:p>
            <a:pPr marL="0" lvl="0" algn="l"/>
            <a:r>
              <a:rPr lang="en-GB" smtClean="0"/>
              <a:t>Click to edit Master title style</a:t>
            </a:r>
            <a:endParaRPr lang="en-GB" dirty="0"/>
          </a:p>
        </p:txBody>
      </p:sp>
      <p:sp>
        <p:nvSpPr>
          <p:cNvPr id="3" name="Text Placeholder 2"/>
          <p:cNvSpPr>
            <a:spLocks noGrp="1"/>
          </p:cNvSpPr>
          <p:nvPr>
            <p:ph type="body" idx="1"/>
          </p:nvPr>
        </p:nvSpPr>
        <p:spPr>
          <a:xfrm>
            <a:off x="360259" y="1323976"/>
            <a:ext cx="8336066" cy="3632199"/>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5" name="Footer Placeholder 4"/>
          <p:cNvSpPr>
            <a:spLocks noGrp="1"/>
          </p:cNvSpPr>
          <p:nvPr>
            <p:ph type="ftr" sz="quarter" idx="3"/>
          </p:nvPr>
        </p:nvSpPr>
        <p:spPr>
          <a:xfrm>
            <a:off x="3122613" y="5226361"/>
            <a:ext cx="2895600" cy="304271"/>
          </a:xfrm>
          <a:prstGeom prst="rect">
            <a:avLst/>
          </a:prstGeom>
        </p:spPr>
        <p:txBody>
          <a:bodyPr vert="horz" lIns="91440" tIns="45720" rIns="91440" bIns="45720" rtlCol="0" anchor="ctr"/>
          <a:lstStyle>
            <a:lvl1pPr algn="ctr">
              <a:defRPr sz="1000" spc="-30">
                <a:solidFill>
                  <a:srgbClr val="087FB9"/>
                </a:solidFill>
                <a:latin typeface="Century Schoolbook"/>
                <a:cs typeface="Century Schoolbook"/>
              </a:defRPr>
            </a:lvl1pPr>
          </a:lstStyle>
          <a:p>
            <a:endParaRPr lang="en-GB" dirty="0"/>
          </a:p>
        </p:txBody>
      </p:sp>
      <p:sp>
        <p:nvSpPr>
          <p:cNvPr id="6" name="Slide Number Placeholder 5"/>
          <p:cNvSpPr>
            <a:spLocks noGrp="1"/>
          </p:cNvSpPr>
          <p:nvPr>
            <p:ph type="sldNum" sz="quarter" idx="4"/>
          </p:nvPr>
        </p:nvSpPr>
        <p:spPr>
          <a:xfrm>
            <a:off x="369609" y="5226361"/>
            <a:ext cx="2133600" cy="304271"/>
          </a:xfrm>
          <a:prstGeom prst="rect">
            <a:avLst/>
          </a:prstGeom>
        </p:spPr>
        <p:txBody>
          <a:bodyPr vert="horz" lIns="91440" tIns="45720" rIns="91440" bIns="45720" rtlCol="0" anchor="ctr"/>
          <a:lstStyle>
            <a:lvl1pPr algn="l">
              <a:defRPr sz="1000" i="0" spc="-30">
                <a:solidFill>
                  <a:srgbClr val="087FB9"/>
                </a:solidFill>
                <a:latin typeface="Century Schoolbook"/>
                <a:cs typeface="Century Schoolbook"/>
              </a:defRPr>
            </a:lvl1pPr>
          </a:lstStyle>
          <a:p>
            <a:fld id="{17A2FF5B-3210-C94F-94DF-B20E8A85618B}" type="slidenum">
              <a:rPr lang="en-GB" smtClean="0"/>
              <a:pPr/>
              <a:t>‹#›</a:t>
            </a:fld>
            <a:endParaRPr lang="en-GB"/>
          </a:p>
        </p:txBody>
      </p:sp>
      <p:sp>
        <p:nvSpPr>
          <p:cNvPr id="10" name="Rectangle 9"/>
          <p:cNvSpPr/>
          <p:nvPr/>
        </p:nvSpPr>
        <p:spPr>
          <a:xfrm>
            <a:off x="455175" y="339071"/>
            <a:ext cx="8241149" cy="98103"/>
          </a:xfrm>
          <a:prstGeom prst="rect">
            <a:avLst/>
          </a:prstGeom>
          <a:solidFill>
            <a:srgbClr val="087F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prstClr val="white"/>
                </a:solidFill>
                <a:latin typeface="Arial"/>
              </a:rPr>
              <a:t> </a:t>
            </a:r>
            <a:endParaRPr lang="en-US" dirty="0">
              <a:solidFill>
                <a:prstClr val="white"/>
              </a:solidFill>
              <a:latin typeface="Arial"/>
            </a:endParaRPr>
          </a:p>
        </p:txBody>
      </p:sp>
      <p:cxnSp>
        <p:nvCxnSpPr>
          <p:cNvPr id="14" name="Straight Connector 13"/>
          <p:cNvCxnSpPr/>
          <p:nvPr/>
        </p:nvCxnSpPr>
        <p:spPr>
          <a:xfrm>
            <a:off x="455182" y="5108312"/>
            <a:ext cx="8243267" cy="0"/>
          </a:xfrm>
          <a:prstGeom prst="line">
            <a:avLst/>
          </a:prstGeom>
          <a:ln w="9525" cap="flat" cmpd="sng" algn="ctr">
            <a:solidFill>
              <a:srgbClr val="087FB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455175" y="1178027"/>
            <a:ext cx="8241149"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4170576"/>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 id="2147484284" r:id="rId12"/>
    <p:sldLayoutId id="2147484285" r:id="rId13"/>
    <p:sldLayoutId id="2147484286" r:id="rId14"/>
    <p:sldLayoutId id="2147484287" r:id="rId15"/>
    <p:sldLayoutId id="2147484288" r:id="rId16"/>
    <p:sldLayoutId id="2147484289" r:id="rId17"/>
    <p:sldLayoutId id="2147484290" r:id="rId18"/>
    <p:sldLayoutId id="2147484291" r:id="rId19"/>
    <p:sldLayoutId id="2147484292" r:id="rId20"/>
    <p:sldLayoutId id="2147484293" r:id="rId21"/>
    <p:sldLayoutId id="2147484294" r:id="rId22"/>
    <p:sldLayoutId id="2147484295" r:id="rId23"/>
  </p:sldLayoutIdLst>
  <p:hf sldNum="0" hdr="0" ftr="0" dt="0"/>
  <p:txStyles>
    <p:titleStyle>
      <a:lvl1pPr algn="ctr" defTabSz="457200" rtl="0" eaLnBrk="1" latinLnBrk="0" hangingPunct="1">
        <a:spcBef>
          <a:spcPct val="0"/>
        </a:spcBef>
        <a:buNone/>
        <a:defRPr lang="en-GB" sz="2800" kern="1200" spc="-30" baseline="0" smtClean="0">
          <a:solidFill>
            <a:srgbClr val="087FB9"/>
          </a:solidFill>
          <a:latin typeface="Century Schoolbook"/>
          <a:ea typeface="+mn-ea"/>
          <a:cs typeface="Century Schoolbook"/>
        </a:defRPr>
      </a:lvl1pPr>
    </p:titleStyle>
    <p:bodyStyle>
      <a:lvl1pPr marL="342900" indent="-342900" algn="l" defTabSz="457200" rtl="0" eaLnBrk="1" latinLnBrk="0" hangingPunct="1">
        <a:spcBef>
          <a:spcPts val="600"/>
        </a:spcBef>
        <a:buClr>
          <a:srgbClr val="087FB9"/>
        </a:buClr>
        <a:buFont typeface="Arial"/>
        <a:buChar char="•"/>
        <a:defRPr sz="2200" kern="1200">
          <a:solidFill>
            <a:schemeClr val="tx1"/>
          </a:solidFill>
          <a:latin typeface="Arial"/>
          <a:ea typeface="+mn-ea"/>
          <a:cs typeface="Arial"/>
        </a:defRPr>
      </a:lvl1pPr>
      <a:lvl2pPr marL="742950" indent="-382588" algn="l" defTabSz="457200" rtl="0" eaLnBrk="1" latinLnBrk="0" hangingPunct="1">
        <a:spcBef>
          <a:spcPts val="600"/>
        </a:spcBef>
        <a:buClr>
          <a:srgbClr val="087FB9"/>
        </a:buClr>
        <a:buFont typeface="Lucida Grande"/>
        <a:buChar char="-"/>
        <a:defRPr sz="2000" kern="1200">
          <a:solidFill>
            <a:schemeClr val="tx1"/>
          </a:solidFill>
          <a:latin typeface="Arial"/>
          <a:ea typeface="+mn-ea"/>
          <a:cs typeface="Arial"/>
        </a:defRPr>
      </a:lvl2pPr>
      <a:lvl3pPr marL="1143000" indent="-228600" algn="l" defTabSz="457200" rtl="0" eaLnBrk="1" latinLnBrk="0" hangingPunct="1">
        <a:spcBef>
          <a:spcPts val="600"/>
        </a:spcBef>
        <a:buClr>
          <a:srgbClr val="087FB9"/>
        </a:buClr>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ts val="600"/>
        </a:spcBef>
        <a:buClr>
          <a:srgbClr val="087FB9"/>
        </a:buClr>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ts val="600"/>
        </a:spcBef>
        <a:buClr>
          <a:srgbClr val="087FB9"/>
        </a:buClr>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4" Type="http://schemas.microsoft.com/office/2007/relationships/hdphoto" Target="../media/hdphoto2.wdp"/><Relationship Id="rId5" Type="http://schemas.openxmlformats.org/officeDocument/2006/relationships/image" Target="../media/image7.png"/><Relationship Id="rId6" Type="http://schemas.openxmlformats.org/officeDocument/2006/relationships/image" Target="../media/image8.jpeg"/><Relationship Id="rId7" Type="http://schemas.microsoft.com/office/2007/relationships/hdphoto" Target="../media/hdphoto3.wdp"/><Relationship Id="rId1" Type="http://schemas.openxmlformats.org/officeDocument/2006/relationships/slideLayout" Target="../slideLayouts/slideLayout52.xml"/><Relationship Id="rId2"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image" Target="../media/image18.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image" Target="../media/image19.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jpeg"/><Relationship Id="rId5" Type="http://schemas.microsoft.com/office/2007/relationships/hdphoto" Target="../media/hdphoto3.wdp"/><Relationship Id="rId1" Type="http://schemas.openxmlformats.org/officeDocument/2006/relationships/slideLayout" Target="../slideLayouts/slideLayout52.xml"/><Relationship Id="rId2"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4" Type="http://schemas.microsoft.com/office/2007/relationships/hdphoto" Target="../media/hdphoto4.wdp"/><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1" Type="http://schemas.openxmlformats.org/officeDocument/2006/relationships/slideLayout" Target="../slideLayouts/slideLayout24.xml"/><Relationship Id="rId2"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xml"/><Relationship Id="rId3"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xml"/><Relationship Id="rId3"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 Id="rId3"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31.png"/><Relationship Id="rId1" Type="http://schemas.openxmlformats.org/officeDocument/2006/relationships/slideLayout" Target="../slideLayouts/slideLayout40.xml"/><Relationship Id="rId2"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3" Type="http://schemas.openxmlformats.org/officeDocument/2006/relationships/hyperlink" Target="http://cmforagile.blogspot.com/" TargetMode="External"/><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1" Type="http://schemas.openxmlformats.org/officeDocument/2006/relationships/slideLayout" Target="../slideLayouts/slideLayout109.xml"/><Relationship Id="rId2"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1.xml"/><Relationship Id="rId3" Type="http://schemas.openxmlformats.org/officeDocument/2006/relationships/image" Target="../media/image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xml"/><Relationship Id="rId3" Type="http://schemas.openxmlformats.org/officeDocument/2006/relationships/image" Target="../media/image33.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3.xml"/><Relationship Id="rId3"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15.xml"/><Relationship Id="rId3" Type="http://schemas.openxmlformats.org/officeDocument/2006/relationships/image" Target="../media/image34.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image" Target="../media/image18.tif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8.xml"/><Relationship Id="rId3" Type="http://schemas.openxmlformats.org/officeDocument/2006/relationships/image" Target="../media/image33.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1.xml"/><Relationship Id="rId3" Type="http://schemas.openxmlformats.org/officeDocument/2006/relationships/image" Target="../media/image1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0.xml"/><Relationship Id="rId3" Type="http://schemas.openxmlformats.org/officeDocument/2006/relationships/image" Target="../media/image33.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1.xml"/><Relationship Id="rId3" Type="http://schemas.openxmlformats.org/officeDocument/2006/relationships/image" Target="../media/image2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35.png"/><Relationship Id="rId1" Type="http://schemas.openxmlformats.org/officeDocument/2006/relationships/slideLayout" Target="../slideLayouts/slideLayout40.xml"/><Relationship Id="rId2" Type="http://schemas.openxmlformats.org/officeDocument/2006/relationships/notesSlide" Target="../notesSlides/notesSlide23.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4" Type="http://schemas.microsoft.com/office/2007/relationships/hdphoto" Target="../media/hdphoto5.wdp"/><Relationship Id="rId5" Type="http://schemas.openxmlformats.org/officeDocument/2006/relationships/image" Target="../media/image37.png"/><Relationship Id="rId1" Type="http://schemas.openxmlformats.org/officeDocument/2006/relationships/slideLayout" Target="../slideLayouts/slideLayout40.xml"/><Relationship Id="rId2" Type="http://schemas.openxmlformats.org/officeDocument/2006/relationships/notesSlide" Target="../notesSlides/notesSlide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5.xml"/><Relationship Id="rId3" Type="http://schemas.openxmlformats.org/officeDocument/2006/relationships/image" Target="../media/image33.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6.xml"/></Relationships>
</file>

<file path=ppt/slides/_rels/slide48.xml.rels><?xml version="1.0" encoding="UTF-8" standalone="yes"?>
<Relationships xmlns="http://schemas.openxmlformats.org/package/2006/relationships"><Relationship Id="rId3" Type="http://schemas.openxmlformats.org/officeDocument/2006/relationships/image" Target="../media/image38.emf"/><Relationship Id="rId4" Type="http://schemas.openxmlformats.org/officeDocument/2006/relationships/image" Target="../media/image39.emf"/><Relationship Id="rId5" Type="http://schemas.openxmlformats.org/officeDocument/2006/relationships/image" Target="../media/image40.emf"/><Relationship Id="rId1" Type="http://schemas.openxmlformats.org/officeDocument/2006/relationships/slideLayout" Target="../slideLayouts/slideLayout45.xml"/><Relationship Id="rId2" Type="http://schemas.openxmlformats.org/officeDocument/2006/relationships/notesSlide" Target="../notesSlides/notesSlide27.xml"/></Relationships>
</file>

<file path=ppt/slides/_rels/slide49.xml.rels><?xml version="1.0" encoding="UTF-8" standalone="yes"?>
<Relationships xmlns="http://schemas.openxmlformats.org/package/2006/relationships"><Relationship Id="rId3" Type="http://schemas.openxmlformats.org/officeDocument/2006/relationships/image" Target="../media/image39.emf"/><Relationship Id="rId4" Type="http://schemas.openxmlformats.org/officeDocument/2006/relationships/image" Target="../media/image40.emf"/><Relationship Id="rId5" Type="http://schemas.openxmlformats.org/officeDocument/2006/relationships/image" Target="../media/image38.emf"/><Relationship Id="rId1" Type="http://schemas.openxmlformats.org/officeDocument/2006/relationships/slideLayout" Target="../slideLayouts/slideLayout45.xml"/><Relationship Id="rId2" Type="http://schemas.openxmlformats.org/officeDocument/2006/relationships/notesSlide" Target="../notesSlides/notesSlide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9.xml"/><Relationship Id="rId3" Type="http://schemas.openxmlformats.org/officeDocument/2006/relationships/image" Target="../media/image38.emf"/></Relationships>
</file>

<file path=ppt/slides/_rels/slide51.xml.rels><?xml version="1.0" encoding="UTF-8" standalone="yes"?>
<Relationships xmlns="http://schemas.openxmlformats.org/package/2006/relationships"><Relationship Id="rId3" Type="http://schemas.openxmlformats.org/officeDocument/2006/relationships/image" Target="../media/image39.emf"/><Relationship Id="rId4" Type="http://schemas.openxmlformats.org/officeDocument/2006/relationships/image" Target="../media/image40.emf"/><Relationship Id="rId5" Type="http://schemas.openxmlformats.org/officeDocument/2006/relationships/image" Target="../media/image38.emf"/><Relationship Id="rId1" Type="http://schemas.openxmlformats.org/officeDocument/2006/relationships/slideLayout" Target="../slideLayouts/slideLayout45.xml"/><Relationship Id="rId2" Type="http://schemas.openxmlformats.org/officeDocument/2006/relationships/notesSlide" Target="../notesSlides/notesSlide30.xml"/></Relationships>
</file>

<file path=ppt/slides/_rels/slide52.xml.rels><?xml version="1.0" encoding="UTF-8" standalone="yes"?>
<Relationships xmlns="http://schemas.openxmlformats.org/package/2006/relationships"><Relationship Id="rId3" Type="http://schemas.openxmlformats.org/officeDocument/2006/relationships/image" Target="../media/image39.emf"/><Relationship Id="rId4" Type="http://schemas.openxmlformats.org/officeDocument/2006/relationships/image" Target="../media/image40.emf"/><Relationship Id="rId5" Type="http://schemas.openxmlformats.org/officeDocument/2006/relationships/image" Target="../media/image38.emf"/><Relationship Id="rId1" Type="http://schemas.openxmlformats.org/officeDocument/2006/relationships/slideLayout" Target="../slideLayouts/slideLayout45.xml"/><Relationship Id="rId2" Type="http://schemas.openxmlformats.org/officeDocument/2006/relationships/notesSlide" Target="../notesSlides/notesSlide31.xml"/></Relationships>
</file>

<file path=ppt/slides/_rels/slide53.xml.rels><?xml version="1.0" encoding="UTF-8" standalone="yes"?>
<Relationships xmlns="http://schemas.openxmlformats.org/package/2006/relationships"><Relationship Id="rId3" Type="http://schemas.openxmlformats.org/officeDocument/2006/relationships/image" Target="../media/image38.emf"/><Relationship Id="rId4" Type="http://schemas.openxmlformats.org/officeDocument/2006/relationships/image" Target="../media/image39.emf"/><Relationship Id="rId5" Type="http://schemas.openxmlformats.org/officeDocument/2006/relationships/image" Target="../media/image40.emf"/><Relationship Id="rId1" Type="http://schemas.openxmlformats.org/officeDocument/2006/relationships/slideLayout" Target="../slideLayouts/slideLayout45.xml"/><Relationship Id="rId2" Type="http://schemas.openxmlformats.org/officeDocument/2006/relationships/notesSlide" Target="../notesSlides/notesSlide3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3.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41.png"/><Relationship Id="rId5" Type="http://schemas.openxmlformats.org/officeDocument/2006/relationships/image" Target="../media/image35.png"/><Relationship Id="rId1" Type="http://schemas.openxmlformats.org/officeDocument/2006/relationships/slideLayout" Target="../slideLayouts/slideLayout40.xml"/><Relationship Id="rId2" Type="http://schemas.openxmlformats.org/officeDocument/2006/relationships/notesSlide" Target="../notesSlides/notesSlide34.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35.png"/><Relationship Id="rId1" Type="http://schemas.openxmlformats.org/officeDocument/2006/relationships/slideLayout" Target="../slideLayouts/slideLayout40.xml"/><Relationship Id="rId2" Type="http://schemas.openxmlformats.org/officeDocument/2006/relationships/notesSlide" Target="../notesSlides/notesSlide35.xml"/></Relationships>
</file>

<file path=ppt/slides/_rels/slide57.xml.rels><?xml version="1.0" encoding="UTF-8" standalone="yes"?>
<Relationships xmlns="http://schemas.openxmlformats.org/package/2006/relationships"><Relationship Id="rId3" Type="http://schemas.openxmlformats.org/officeDocument/2006/relationships/image" Target="../media/image33.emf"/><Relationship Id="rId4" Type="http://schemas.openxmlformats.org/officeDocument/2006/relationships/image" Target="../media/image27.png"/><Relationship Id="rId5" Type="http://schemas.openxmlformats.org/officeDocument/2006/relationships/image" Target="../media/image35.png"/><Relationship Id="rId1" Type="http://schemas.openxmlformats.org/officeDocument/2006/relationships/slideLayout" Target="../slideLayouts/slideLayout35.xml"/><Relationship Id="rId2" Type="http://schemas.openxmlformats.org/officeDocument/2006/relationships/notesSlide" Target="../notesSlides/notesSlide36.xml"/></Relationships>
</file>

<file path=ppt/slides/_rels/slide5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41.png"/><Relationship Id="rId5" Type="http://schemas.openxmlformats.org/officeDocument/2006/relationships/image" Target="../media/image42.png"/><Relationship Id="rId1" Type="http://schemas.openxmlformats.org/officeDocument/2006/relationships/slideLayout" Target="../slideLayouts/slideLayout40.xml"/><Relationship Id="rId2" Type="http://schemas.openxmlformats.org/officeDocument/2006/relationships/notesSlide" Target="../notesSlides/notesSlide37.xml"/></Relationships>
</file>

<file path=ppt/slides/_rels/slide59.xml.rels><?xml version="1.0" encoding="UTF-8" standalone="yes"?>
<Relationships xmlns="http://schemas.openxmlformats.org/package/2006/relationships"><Relationship Id="rId3" Type="http://schemas.openxmlformats.org/officeDocument/2006/relationships/image" Target="../media/image43.jpeg"/><Relationship Id="rId4" Type="http://schemas.microsoft.com/office/2007/relationships/hdphoto" Target="../media/hdphoto6.wdp"/><Relationship Id="rId5" Type="http://schemas.openxmlformats.org/officeDocument/2006/relationships/image" Target="../media/image42.png"/><Relationship Id="rId1" Type="http://schemas.openxmlformats.org/officeDocument/2006/relationships/slideLayout" Target="../slideLayouts/slideLayout40.xml"/><Relationship Id="rId2" Type="http://schemas.openxmlformats.org/officeDocument/2006/relationships/notesSlide" Target="../notesSlides/notesSlide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image" Target="../media/image16.png"/><Relationship Id="rId3" Type="http://schemas.microsoft.com/office/2007/relationships/hdphoto" Target="../media/hdphoto4.wdp"/></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33.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4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1.xml"/><Relationship Id="rId3" Type="http://schemas.openxmlformats.org/officeDocument/2006/relationships/image" Target="../media/image44.jpeg"/></Relationships>
</file>

<file path=ppt/slides/_rels/slide64.xml.rels><?xml version="1.0" encoding="UTF-8" standalone="yes"?>
<Relationships xmlns="http://schemas.openxmlformats.org/package/2006/relationships"><Relationship Id="rId3" Type="http://schemas.openxmlformats.org/officeDocument/2006/relationships/hyperlink" Target="http://cmforagile.blogspot.com/" TargetMode="External"/><Relationship Id="rId4" Type="http://schemas.openxmlformats.org/officeDocument/2006/relationships/image" Target="../media/image45.png"/><Relationship Id="rId5" Type="http://schemas.openxmlformats.org/officeDocument/2006/relationships/image" Target="../media/image14.png"/><Relationship Id="rId1" Type="http://schemas.openxmlformats.org/officeDocument/2006/relationships/slideLayout" Target="../slideLayouts/slideLayout13.xml"/><Relationship Id="rId2" Type="http://schemas.openxmlformats.org/officeDocument/2006/relationships/notesSlide" Target="../notesSlides/notesSlide4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image" Target="../media/image17.tiff"/></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tx2"/>
        </a:solidFill>
        <a:effectLst/>
      </p:bgPr>
    </p:bg>
    <p:spTree>
      <p:nvGrpSpPr>
        <p:cNvPr id="1" name=""/>
        <p:cNvGrpSpPr/>
        <p:nvPr/>
      </p:nvGrpSpPr>
      <p:grpSpPr>
        <a:xfrm>
          <a:off x="0" y="0"/>
          <a:ext cx="0" cy="0"/>
          <a:chOff x="0" y="0"/>
          <a:chExt cx="0" cy="0"/>
        </a:xfrm>
      </p:grpSpPr>
      <p:sp>
        <p:nvSpPr>
          <p:cNvPr id="4" name="Rectangle 3"/>
          <p:cNvSpPr/>
          <p:nvPr/>
        </p:nvSpPr>
        <p:spPr>
          <a:xfrm>
            <a:off x="0" y="1655379"/>
            <a:ext cx="9144000" cy="4059621"/>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nvGrpSpPr>
          <p:cNvPr id="10" name="Group 9"/>
          <p:cNvGrpSpPr/>
          <p:nvPr/>
        </p:nvGrpSpPr>
        <p:grpSpPr>
          <a:xfrm>
            <a:off x="7854257" y="498564"/>
            <a:ext cx="822076" cy="658547"/>
            <a:chOff x="7402977" y="196652"/>
            <a:chExt cx="1317673" cy="841711"/>
          </a:xfrm>
        </p:grpSpPr>
        <p:pic>
          <p:nvPicPr>
            <p:cNvPr id="11" name="Picture 10"/>
            <p:cNvPicPr>
              <a:picLocks noChangeAspect="1"/>
            </p:cNvPicPr>
            <p:nvPr/>
          </p:nvPicPr>
          <p:blipFill rotWithShape="1">
            <a:blip r:embed="rId2">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40000" contrast="20000"/>
                      </a14:imgEffect>
                    </a14:imgLayer>
                  </a14:imgProps>
                </a:ext>
              </a:extLst>
            </a:blip>
            <a:srcRect l="12451" r="9517"/>
            <a:stretch/>
          </p:blipFill>
          <p:spPr>
            <a:xfrm>
              <a:off x="7402977" y="196652"/>
              <a:ext cx="656491" cy="841308"/>
            </a:xfrm>
            <a:prstGeom prst="rect">
              <a:avLst/>
            </a:prstGeom>
          </p:spPr>
        </p:pic>
        <p:pic>
          <p:nvPicPr>
            <p:cNvPr id="12" name="Picture 11"/>
            <p:cNvPicPr>
              <a:picLocks noChangeAspect="1"/>
            </p:cNvPicPr>
            <p:nvPr/>
          </p:nvPicPr>
          <p:blipFill rotWithShape="1">
            <a:blip r:embed="rId2">
              <a:duotone>
                <a:schemeClr val="accent4">
                  <a:shade val="45000"/>
                  <a:satMod val="135000"/>
                </a:schemeClr>
                <a:prstClr val="white"/>
              </a:duotone>
              <a:extLst>
                <a:ext uri="{BEBA8EAE-BF5A-486C-A8C5-ECC9F3942E4B}">
                  <a14:imgProps xmlns:a14="http://schemas.microsoft.com/office/drawing/2010/main">
                    <a14:imgLayer r:embed="rId4">
                      <a14:imgEffect>
                        <a14:brightnessContrast bright="40000" contrast="20000"/>
                      </a14:imgEffect>
                    </a14:imgLayer>
                  </a14:imgProps>
                </a:ext>
              </a:extLst>
            </a:blip>
            <a:srcRect l="11930" r="9517"/>
            <a:stretch/>
          </p:blipFill>
          <p:spPr>
            <a:xfrm flipH="1">
              <a:off x="8059468" y="196652"/>
              <a:ext cx="661182" cy="841711"/>
            </a:xfrm>
            <a:prstGeom prst="rect">
              <a:avLst/>
            </a:prstGeom>
          </p:spPr>
        </p:pic>
      </p:grpSp>
      <p:grpSp>
        <p:nvGrpSpPr>
          <p:cNvPr id="13" name="Group 12"/>
          <p:cNvGrpSpPr/>
          <p:nvPr/>
        </p:nvGrpSpPr>
        <p:grpSpPr>
          <a:xfrm>
            <a:off x="260268" y="1801917"/>
            <a:ext cx="8660783" cy="3772495"/>
            <a:chOff x="1549821" y="1723264"/>
            <a:chExt cx="6338137" cy="4346047"/>
          </a:xfrm>
          <a:solidFill>
            <a:srgbClr val="FFFFFF"/>
          </a:solidFill>
        </p:grpSpPr>
        <p:sp>
          <p:nvSpPr>
            <p:cNvPr id="16" name="Explosion 2 15"/>
            <p:cNvSpPr/>
            <p:nvPr/>
          </p:nvSpPr>
          <p:spPr>
            <a:xfrm>
              <a:off x="1994462" y="2066126"/>
              <a:ext cx="260501" cy="219814"/>
            </a:xfrm>
            <a:prstGeom prst="irregularSeal2">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Explosion 1 16"/>
            <p:cNvSpPr/>
            <p:nvPr/>
          </p:nvSpPr>
          <p:spPr>
            <a:xfrm>
              <a:off x="3260537" y="1747688"/>
              <a:ext cx="366330" cy="227956"/>
            </a:xfrm>
            <a:prstGeom prst="irregularSeal1">
              <a:avLst/>
            </a:prstGeom>
            <a:ln>
              <a:solidFill>
                <a:schemeClr val="accent2">
                  <a:lumMod val="60000"/>
                  <a:lumOff val="4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
          <p:nvSpPr>
            <p:cNvPr id="18" name="Explosion 1 17"/>
            <p:cNvSpPr/>
            <p:nvPr/>
          </p:nvSpPr>
          <p:spPr>
            <a:xfrm>
              <a:off x="3234778" y="5607049"/>
              <a:ext cx="270914" cy="227956"/>
            </a:xfrm>
            <a:prstGeom prst="irregularSeal1">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Explosion 2 18"/>
            <p:cNvSpPr/>
            <p:nvPr/>
          </p:nvSpPr>
          <p:spPr>
            <a:xfrm>
              <a:off x="6291007" y="5639472"/>
              <a:ext cx="260501" cy="219813"/>
            </a:xfrm>
            <a:prstGeom prst="irregularSeal2">
              <a:avLst/>
            </a:prstGeom>
            <a:grp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Explosion 1 19"/>
            <p:cNvSpPr/>
            <p:nvPr/>
          </p:nvSpPr>
          <p:spPr>
            <a:xfrm rot="1883281">
              <a:off x="7407459" y="5430804"/>
              <a:ext cx="366330" cy="227957"/>
            </a:xfrm>
            <a:prstGeom prst="irregularSeal1">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Explosion 2 20"/>
            <p:cNvSpPr/>
            <p:nvPr/>
          </p:nvSpPr>
          <p:spPr>
            <a:xfrm>
              <a:off x="4451630" y="4172225"/>
              <a:ext cx="260501" cy="219813"/>
            </a:xfrm>
            <a:prstGeom prst="irregularSeal2">
              <a:avLst/>
            </a:prstGeom>
            <a:grpFill/>
            <a:ln>
              <a:solidFill>
                <a:schemeClr val="bg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
          <p:nvSpPr>
            <p:cNvPr id="22" name="Oval 21"/>
            <p:cNvSpPr/>
            <p:nvPr/>
          </p:nvSpPr>
          <p:spPr>
            <a:xfrm>
              <a:off x="3571251" y="2370810"/>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3" name="Oval 22"/>
            <p:cNvSpPr/>
            <p:nvPr/>
          </p:nvSpPr>
          <p:spPr>
            <a:xfrm>
              <a:off x="5842974" y="2097421"/>
              <a:ext cx="45719" cy="48847"/>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FFFFFF"/>
                </a:solidFill>
              </a:endParaRPr>
            </a:p>
          </p:txBody>
        </p:sp>
        <p:sp>
          <p:nvSpPr>
            <p:cNvPr id="24" name="Oval 23"/>
            <p:cNvSpPr/>
            <p:nvPr/>
          </p:nvSpPr>
          <p:spPr>
            <a:xfrm>
              <a:off x="2777954" y="2686107"/>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5" name="Oval 24"/>
            <p:cNvSpPr/>
            <p:nvPr/>
          </p:nvSpPr>
          <p:spPr>
            <a:xfrm>
              <a:off x="2110906" y="5274350"/>
              <a:ext cx="45719" cy="48848"/>
            </a:xfrm>
            <a:prstGeom prst="ellipse">
              <a:avLst/>
            </a:prstGeom>
            <a:gr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6" name="Oval 25"/>
            <p:cNvSpPr/>
            <p:nvPr/>
          </p:nvSpPr>
          <p:spPr>
            <a:xfrm>
              <a:off x="7362343" y="1747688"/>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7" name="Oval 26"/>
            <p:cNvSpPr/>
            <p:nvPr/>
          </p:nvSpPr>
          <p:spPr>
            <a:xfrm>
              <a:off x="7463738" y="2935451"/>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8" name="Oval 27"/>
            <p:cNvSpPr/>
            <p:nvPr/>
          </p:nvSpPr>
          <p:spPr>
            <a:xfrm>
              <a:off x="7598992" y="4337721"/>
              <a:ext cx="45719" cy="48847"/>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9" name="Oval 28"/>
            <p:cNvSpPr/>
            <p:nvPr/>
          </p:nvSpPr>
          <p:spPr>
            <a:xfrm>
              <a:off x="4405911" y="1785440"/>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0" name="Explosion 1 29"/>
            <p:cNvSpPr/>
            <p:nvPr/>
          </p:nvSpPr>
          <p:spPr>
            <a:xfrm rot="17909586">
              <a:off x="4094963" y="4989725"/>
              <a:ext cx="198705" cy="152876"/>
            </a:xfrm>
            <a:prstGeom prst="irregularSeal1">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3260537" y="4018959"/>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2" name="Oval 31"/>
            <p:cNvSpPr/>
            <p:nvPr/>
          </p:nvSpPr>
          <p:spPr>
            <a:xfrm>
              <a:off x="1662950" y="3424767"/>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v</a:t>
              </a:r>
              <a:endParaRPr lang="en-US" dirty="0">
                <a:solidFill>
                  <a:srgbClr val="FFFFFF"/>
                </a:solidFill>
              </a:endParaRPr>
            </a:p>
          </p:txBody>
        </p:sp>
        <p:sp>
          <p:nvSpPr>
            <p:cNvPr id="33" name="Oval 32"/>
            <p:cNvSpPr/>
            <p:nvPr/>
          </p:nvSpPr>
          <p:spPr>
            <a:xfrm>
              <a:off x="4252370" y="5795487"/>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5" name="Oval 34"/>
            <p:cNvSpPr/>
            <p:nvPr/>
          </p:nvSpPr>
          <p:spPr>
            <a:xfrm>
              <a:off x="4739913" y="2930036"/>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6" name="Oval 35"/>
            <p:cNvSpPr/>
            <p:nvPr/>
          </p:nvSpPr>
          <p:spPr>
            <a:xfrm>
              <a:off x="5470005" y="4723737"/>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7" name="Oval 36"/>
            <p:cNvSpPr/>
            <p:nvPr/>
          </p:nvSpPr>
          <p:spPr>
            <a:xfrm>
              <a:off x="7238819" y="5843145"/>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8" name="Explosion 2 37"/>
            <p:cNvSpPr/>
            <p:nvPr/>
          </p:nvSpPr>
          <p:spPr>
            <a:xfrm rot="2755962">
              <a:off x="6826451" y="2221203"/>
              <a:ext cx="192776" cy="152400"/>
            </a:xfrm>
            <a:prstGeom prst="irregularSeal2">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39" name="Oval 38"/>
            <p:cNvSpPr/>
            <p:nvPr/>
          </p:nvSpPr>
          <p:spPr>
            <a:xfrm>
              <a:off x="2323214" y="1723264"/>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0" name="Oval 39"/>
            <p:cNvSpPr/>
            <p:nvPr/>
          </p:nvSpPr>
          <p:spPr>
            <a:xfrm>
              <a:off x="3551882" y="4926566"/>
              <a:ext cx="45719" cy="48847"/>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1" name="Oval 40"/>
            <p:cNvSpPr/>
            <p:nvPr/>
          </p:nvSpPr>
          <p:spPr>
            <a:xfrm>
              <a:off x="2485360" y="5979896"/>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2" name="Oval 41"/>
            <p:cNvSpPr/>
            <p:nvPr/>
          </p:nvSpPr>
          <p:spPr>
            <a:xfrm>
              <a:off x="7666229" y="2299908"/>
              <a:ext cx="45719" cy="48848"/>
            </a:xfrm>
            <a:prstGeom prst="ellipse">
              <a:avLst/>
            </a:prstGeom>
            <a:grpFill/>
            <a:ln>
              <a:solidFill>
                <a:srgbClr val="087F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3" name="Oval 42"/>
            <p:cNvSpPr/>
            <p:nvPr/>
          </p:nvSpPr>
          <p:spPr>
            <a:xfrm>
              <a:off x="4117464" y="4640523"/>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5" name="Oval 44"/>
            <p:cNvSpPr/>
            <p:nvPr/>
          </p:nvSpPr>
          <p:spPr>
            <a:xfrm>
              <a:off x="5576566" y="5611205"/>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6" name="Oval 45"/>
            <p:cNvSpPr/>
            <p:nvPr/>
          </p:nvSpPr>
          <p:spPr>
            <a:xfrm>
              <a:off x="3770946" y="4023154"/>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7" name="Oval 46"/>
            <p:cNvSpPr/>
            <p:nvPr/>
          </p:nvSpPr>
          <p:spPr>
            <a:xfrm>
              <a:off x="1786578" y="4616099"/>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8" name="Oval 47"/>
            <p:cNvSpPr/>
            <p:nvPr/>
          </p:nvSpPr>
          <p:spPr>
            <a:xfrm>
              <a:off x="2800813" y="5388899"/>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49" name="Picture 48"/>
            <p:cNvPicPr>
              <a:picLocks noChangeAspect="1"/>
            </p:cNvPicPr>
            <p:nvPr/>
          </p:nvPicPr>
          <p:blipFill rotWithShape="1">
            <a:blip r:embed="rId5">
              <a:duotone>
                <a:schemeClr val="bg2">
                  <a:shade val="45000"/>
                  <a:satMod val="135000"/>
                </a:schemeClr>
                <a:prstClr val="white"/>
              </a:duotone>
            </a:blip>
            <a:srcRect l="51952" t="7643" r="1001" b="6308"/>
            <a:stretch/>
          </p:blipFill>
          <p:spPr>
            <a:xfrm rot="16473419">
              <a:off x="6075212" y="1886326"/>
              <a:ext cx="397314" cy="445870"/>
            </a:xfrm>
            <a:prstGeom prst="ellipse">
              <a:avLst/>
            </a:prstGeom>
            <a:grpFill/>
            <a:ln>
              <a:noFill/>
            </a:ln>
            <a:effectLst>
              <a:softEdge rad="112500"/>
            </a:effectLst>
          </p:spPr>
        </p:pic>
        <p:pic>
          <p:nvPicPr>
            <p:cNvPr id="50" name="Picture 49"/>
            <p:cNvPicPr>
              <a:picLocks noChangeAspect="1"/>
            </p:cNvPicPr>
            <p:nvPr/>
          </p:nvPicPr>
          <p:blipFill rotWithShape="1">
            <a:blip r:embed="rId5"/>
            <a:srcRect l="51952" t="7643" r="1001" b="6308"/>
            <a:stretch/>
          </p:blipFill>
          <p:spPr>
            <a:xfrm rot="16473419">
              <a:off x="4742733" y="4943984"/>
              <a:ext cx="361868" cy="406092"/>
            </a:xfrm>
            <a:prstGeom prst="ellipse">
              <a:avLst/>
            </a:prstGeom>
            <a:grpFill/>
            <a:ln>
              <a:noFill/>
            </a:ln>
            <a:effectLst>
              <a:softEdge rad="112500"/>
            </a:effectLst>
          </p:spPr>
        </p:pic>
        <p:pic>
          <p:nvPicPr>
            <p:cNvPr id="51" name="Picture 50"/>
            <p:cNvPicPr>
              <a:picLocks noChangeAspect="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Lst>
            </a:blip>
            <a:srcRect l="51952" t="7643" r="1001" b="6308"/>
            <a:stretch/>
          </p:blipFill>
          <p:spPr>
            <a:xfrm rot="16473419">
              <a:off x="2886409" y="4201076"/>
              <a:ext cx="471537" cy="529165"/>
            </a:xfrm>
            <a:prstGeom prst="ellipse">
              <a:avLst/>
            </a:prstGeom>
            <a:grpFill/>
            <a:ln>
              <a:noFill/>
            </a:ln>
            <a:effectLst>
              <a:softEdge rad="112500"/>
            </a:effectLst>
          </p:spPr>
        </p:pic>
        <p:sp>
          <p:nvSpPr>
            <p:cNvPr id="52" name="Oval 51"/>
            <p:cNvSpPr/>
            <p:nvPr/>
          </p:nvSpPr>
          <p:spPr>
            <a:xfrm>
              <a:off x="1566117" y="5249926"/>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53" name="Oval 52"/>
            <p:cNvSpPr/>
            <p:nvPr/>
          </p:nvSpPr>
          <p:spPr>
            <a:xfrm>
              <a:off x="3045668" y="4944362"/>
              <a:ext cx="45719" cy="48847"/>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54" name="Oval 53"/>
            <p:cNvSpPr/>
            <p:nvPr/>
          </p:nvSpPr>
          <p:spPr>
            <a:xfrm>
              <a:off x="2531079" y="5088700"/>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58" name="Oval 57"/>
            <p:cNvSpPr/>
            <p:nvPr/>
          </p:nvSpPr>
          <p:spPr>
            <a:xfrm>
              <a:off x="7842239" y="3609341"/>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59" name="Oval 58"/>
            <p:cNvSpPr/>
            <p:nvPr/>
          </p:nvSpPr>
          <p:spPr>
            <a:xfrm>
              <a:off x="3054523" y="3541451"/>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60" name="Oval 59"/>
            <p:cNvSpPr/>
            <p:nvPr/>
          </p:nvSpPr>
          <p:spPr>
            <a:xfrm>
              <a:off x="1971602" y="2798802"/>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v</a:t>
              </a:r>
              <a:endParaRPr lang="en-US" dirty="0">
                <a:solidFill>
                  <a:srgbClr val="FFFFFF"/>
                </a:solidFill>
              </a:endParaRPr>
            </a:p>
          </p:txBody>
        </p:sp>
        <p:sp>
          <p:nvSpPr>
            <p:cNvPr id="61" name="Oval 60"/>
            <p:cNvSpPr/>
            <p:nvPr/>
          </p:nvSpPr>
          <p:spPr>
            <a:xfrm>
              <a:off x="1549821" y="2042554"/>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v</a:t>
              </a:r>
              <a:endParaRPr lang="en-US" dirty="0">
                <a:solidFill>
                  <a:srgbClr val="FFFFFF"/>
                </a:solidFill>
              </a:endParaRPr>
            </a:p>
          </p:txBody>
        </p:sp>
        <p:sp>
          <p:nvSpPr>
            <p:cNvPr id="62" name="Oval 61"/>
            <p:cNvSpPr/>
            <p:nvPr/>
          </p:nvSpPr>
          <p:spPr>
            <a:xfrm>
              <a:off x="5143431" y="6020463"/>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v</a:t>
              </a:r>
              <a:endParaRPr lang="en-US" dirty="0">
                <a:solidFill>
                  <a:srgbClr val="FFFFFF"/>
                </a:solidFill>
              </a:endParaRPr>
            </a:p>
          </p:txBody>
        </p:sp>
        <p:sp>
          <p:nvSpPr>
            <p:cNvPr id="63" name="Oval 62"/>
            <p:cNvSpPr/>
            <p:nvPr/>
          </p:nvSpPr>
          <p:spPr>
            <a:xfrm flipH="1">
              <a:off x="2634214" y="2048339"/>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flipH="1">
              <a:off x="1633259" y="3947655"/>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p:cNvSpPr/>
            <p:nvPr/>
          </p:nvSpPr>
          <p:spPr>
            <a:xfrm flipH="1">
              <a:off x="3933923" y="191468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6" name="Oval 65"/>
            <p:cNvSpPr/>
            <p:nvPr/>
          </p:nvSpPr>
          <p:spPr>
            <a:xfrm flipH="1">
              <a:off x="3491795" y="3501741"/>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p:cNvSpPr/>
            <p:nvPr/>
          </p:nvSpPr>
          <p:spPr>
            <a:xfrm flipH="1">
              <a:off x="1878356" y="1798929"/>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p:cNvSpPr/>
            <p:nvPr/>
          </p:nvSpPr>
          <p:spPr>
            <a:xfrm flipH="1">
              <a:off x="1619358" y="2670935"/>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68"/>
            <p:cNvSpPr/>
            <p:nvPr/>
          </p:nvSpPr>
          <p:spPr>
            <a:xfrm flipH="1">
              <a:off x="5383860" y="1841103"/>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69"/>
            <p:cNvSpPr/>
            <p:nvPr/>
          </p:nvSpPr>
          <p:spPr>
            <a:xfrm flipH="1">
              <a:off x="6521668" y="1785448"/>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Oval 70"/>
            <p:cNvSpPr/>
            <p:nvPr/>
          </p:nvSpPr>
          <p:spPr>
            <a:xfrm flipH="1">
              <a:off x="2283723" y="2783720"/>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p:cNvSpPr/>
            <p:nvPr/>
          </p:nvSpPr>
          <p:spPr>
            <a:xfrm flipH="1">
              <a:off x="3185053" y="245579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p:cNvSpPr/>
            <p:nvPr/>
          </p:nvSpPr>
          <p:spPr>
            <a:xfrm flipH="1">
              <a:off x="2680358" y="3930605"/>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p:cNvSpPr/>
            <p:nvPr/>
          </p:nvSpPr>
          <p:spPr>
            <a:xfrm flipH="1">
              <a:off x="2122790" y="4376584"/>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p:cNvSpPr/>
            <p:nvPr/>
          </p:nvSpPr>
          <p:spPr>
            <a:xfrm flipH="1">
              <a:off x="4266318" y="298430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p:cNvSpPr/>
            <p:nvPr/>
          </p:nvSpPr>
          <p:spPr>
            <a:xfrm flipH="1">
              <a:off x="4654703" y="249421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p:cNvSpPr/>
            <p:nvPr/>
          </p:nvSpPr>
          <p:spPr>
            <a:xfrm flipH="1">
              <a:off x="5581068" y="237746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p:cNvSpPr/>
            <p:nvPr/>
          </p:nvSpPr>
          <p:spPr>
            <a:xfrm flipH="1">
              <a:off x="5241234" y="2864624"/>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p:cNvSpPr/>
            <p:nvPr/>
          </p:nvSpPr>
          <p:spPr>
            <a:xfrm flipH="1">
              <a:off x="6644625" y="2615998"/>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p:cNvSpPr/>
            <p:nvPr/>
          </p:nvSpPr>
          <p:spPr>
            <a:xfrm flipH="1">
              <a:off x="7266895" y="2307121"/>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p:cNvSpPr/>
            <p:nvPr/>
          </p:nvSpPr>
          <p:spPr>
            <a:xfrm flipH="1">
              <a:off x="1843994" y="498072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p:cNvSpPr/>
            <p:nvPr/>
          </p:nvSpPr>
          <p:spPr>
            <a:xfrm flipH="1">
              <a:off x="3878553" y="4363985"/>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p:cNvSpPr/>
            <p:nvPr/>
          </p:nvSpPr>
          <p:spPr>
            <a:xfrm flipH="1">
              <a:off x="7065585" y="3225169"/>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p:cNvSpPr/>
            <p:nvPr/>
          </p:nvSpPr>
          <p:spPr>
            <a:xfrm flipH="1">
              <a:off x="7779090" y="262859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p:cNvSpPr/>
            <p:nvPr/>
          </p:nvSpPr>
          <p:spPr>
            <a:xfrm flipH="1">
              <a:off x="2400995" y="553497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p:cNvSpPr/>
            <p:nvPr/>
          </p:nvSpPr>
          <p:spPr>
            <a:xfrm flipH="1">
              <a:off x="3774273" y="589154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86"/>
            <p:cNvSpPr/>
            <p:nvPr/>
          </p:nvSpPr>
          <p:spPr>
            <a:xfrm flipH="1">
              <a:off x="3698649" y="528165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Oval 87"/>
            <p:cNvSpPr/>
            <p:nvPr/>
          </p:nvSpPr>
          <p:spPr>
            <a:xfrm flipH="1">
              <a:off x="6026449" y="583123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p:cNvSpPr/>
            <p:nvPr/>
          </p:nvSpPr>
          <p:spPr>
            <a:xfrm flipH="1">
              <a:off x="7759322" y="5754791"/>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p:cNvSpPr/>
            <p:nvPr/>
          </p:nvSpPr>
          <p:spPr>
            <a:xfrm flipH="1">
              <a:off x="5227333" y="476555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90"/>
            <p:cNvSpPr/>
            <p:nvPr/>
          </p:nvSpPr>
          <p:spPr>
            <a:xfrm flipH="1">
              <a:off x="5995239" y="3896980"/>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p:cNvSpPr/>
            <p:nvPr/>
          </p:nvSpPr>
          <p:spPr>
            <a:xfrm flipH="1">
              <a:off x="3878553" y="365819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92"/>
            <p:cNvSpPr/>
            <p:nvPr/>
          </p:nvSpPr>
          <p:spPr>
            <a:xfrm flipH="1">
              <a:off x="4795560" y="5742871"/>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p:cNvSpPr/>
            <p:nvPr/>
          </p:nvSpPr>
          <p:spPr>
            <a:xfrm flipH="1">
              <a:off x="7769364" y="4677190"/>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5" name="Group 94"/>
          <p:cNvGrpSpPr/>
          <p:nvPr/>
        </p:nvGrpSpPr>
        <p:grpSpPr>
          <a:xfrm>
            <a:off x="458934" y="2586479"/>
            <a:ext cx="4736261" cy="1323320"/>
            <a:chOff x="938374" y="2877296"/>
            <a:chExt cx="6692138" cy="1887069"/>
          </a:xfrm>
        </p:grpSpPr>
        <p:sp>
          <p:nvSpPr>
            <p:cNvPr id="96" name="Freeform 95"/>
            <p:cNvSpPr/>
            <p:nvPr/>
          </p:nvSpPr>
          <p:spPr>
            <a:xfrm>
              <a:off x="1571920" y="2877296"/>
              <a:ext cx="1509753" cy="674922"/>
            </a:xfrm>
            <a:custGeom>
              <a:avLst/>
              <a:gdLst>
                <a:gd name="connsiteX0" fmla="*/ 1509753 w 1509753"/>
                <a:gd name="connsiteY0" fmla="*/ 319700 h 674922"/>
                <a:gd name="connsiteX1" fmla="*/ 763758 w 1509753"/>
                <a:gd name="connsiteY1" fmla="*/ 0 h 674922"/>
                <a:gd name="connsiteX2" fmla="*/ 0 w 1509753"/>
                <a:gd name="connsiteY2" fmla="*/ 26642 h 674922"/>
                <a:gd name="connsiteX3" fmla="*/ 479569 w 1509753"/>
                <a:gd name="connsiteY3" fmla="*/ 674922 h 674922"/>
                <a:gd name="connsiteX4" fmla="*/ 1367659 w 1509753"/>
                <a:gd name="connsiteY4" fmla="*/ 559474 h 674922"/>
                <a:gd name="connsiteX5" fmla="*/ 1509753 w 1509753"/>
                <a:gd name="connsiteY5" fmla="*/ 319700 h 67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753" h="674922">
                  <a:moveTo>
                    <a:pt x="1509753" y="319700"/>
                  </a:moveTo>
                  <a:lnTo>
                    <a:pt x="763758" y="0"/>
                  </a:lnTo>
                  <a:lnTo>
                    <a:pt x="0" y="26642"/>
                  </a:lnTo>
                  <a:lnTo>
                    <a:pt x="479569" y="674922"/>
                  </a:lnTo>
                  <a:lnTo>
                    <a:pt x="1367659" y="559474"/>
                  </a:lnTo>
                  <a:lnTo>
                    <a:pt x="1509753" y="319700"/>
                  </a:lnTo>
                  <a:close/>
                </a:path>
              </a:pathLst>
            </a:custGeom>
            <a:solidFill>
              <a:srgbClr val="000000"/>
            </a:solidFill>
            <a:ln w="19050" cmpd="sng">
              <a:solidFill>
                <a:schemeClr val="bg1"/>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97" name="Freeform 96"/>
            <p:cNvSpPr/>
            <p:nvPr/>
          </p:nvSpPr>
          <p:spPr>
            <a:xfrm>
              <a:off x="2689098" y="2959226"/>
              <a:ext cx="4941414" cy="1210360"/>
            </a:xfrm>
            <a:custGeom>
              <a:avLst/>
              <a:gdLst>
                <a:gd name="connsiteX0" fmla="*/ 1874450 w 4941414"/>
                <a:gd name="connsiteY0" fmla="*/ 1179665 h 1210360"/>
                <a:gd name="connsiteX1" fmla="*/ 3854891 w 4941414"/>
                <a:gd name="connsiteY1" fmla="*/ 1206306 h 1210360"/>
                <a:gd name="connsiteX2" fmla="*/ 4520959 w 4941414"/>
                <a:gd name="connsiteY2" fmla="*/ 1090859 h 1210360"/>
                <a:gd name="connsiteX3" fmla="*/ 4822909 w 4941414"/>
                <a:gd name="connsiteY3" fmla="*/ 824443 h 1210360"/>
                <a:gd name="connsiteX4" fmla="*/ 2487232 w 4941414"/>
                <a:gd name="connsiteY4" fmla="*/ 105119 h 1210360"/>
                <a:gd name="connsiteX5" fmla="*/ 1350476 w 4941414"/>
                <a:gd name="connsiteY5" fmla="*/ 34075 h 1210360"/>
                <a:gd name="connsiteX6" fmla="*/ 579 w 4941414"/>
                <a:gd name="connsiteY6" fmla="*/ 398177 h 1210360"/>
                <a:gd name="connsiteX7" fmla="*/ 1190620 w 4941414"/>
                <a:gd name="connsiteY7" fmla="*/ 1135262 h 1210360"/>
                <a:gd name="connsiteX8" fmla="*/ 1874450 w 4941414"/>
                <a:gd name="connsiteY8" fmla="*/ 1179665 h 1210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1414" h="1210360">
                  <a:moveTo>
                    <a:pt x="1874450" y="1179665"/>
                  </a:moveTo>
                  <a:cubicBezTo>
                    <a:pt x="2318495" y="1191506"/>
                    <a:pt x="3413806" y="1221107"/>
                    <a:pt x="3854891" y="1206306"/>
                  </a:cubicBezTo>
                  <a:cubicBezTo>
                    <a:pt x="4295976" y="1191505"/>
                    <a:pt x="4359623" y="1154503"/>
                    <a:pt x="4520959" y="1090859"/>
                  </a:cubicBezTo>
                  <a:cubicBezTo>
                    <a:pt x="4682295" y="1027215"/>
                    <a:pt x="5161864" y="988733"/>
                    <a:pt x="4822909" y="824443"/>
                  </a:cubicBezTo>
                  <a:cubicBezTo>
                    <a:pt x="4483955" y="660153"/>
                    <a:pt x="3065971" y="236847"/>
                    <a:pt x="2487232" y="105119"/>
                  </a:cubicBezTo>
                  <a:cubicBezTo>
                    <a:pt x="1908493" y="-26609"/>
                    <a:pt x="1764918" y="-14768"/>
                    <a:pt x="1350476" y="34075"/>
                  </a:cubicBezTo>
                  <a:cubicBezTo>
                    <a:pt x="936034" y="82918"/>
                    <a:pt x="27222" y="214646"/>
                    <a:pt x="579" y="398177"/>
                  </a:cubicBezTo>
                  <a:cubicBezTo>
                    <a:pt x="-26064" y="581708"/>
                    <a:pt x="873868" y="1005014"/>
                    <a:pt x="1190620" y="1135262"/>
                  </a:cubicBezTo>
                  <a:cubicBezTo>
                    <a:pt x="1507372" y="1265510"/>
                    <a:pt x="1430405" y="1167824"/>
                    <a:pt x="1874450" y="1179665"/>
                  </a:cubicBezTo>
                  <a:close/>
                </a:path>
              </a:pathLst>
            </a:custGeom>
            <a:solidFill>
              <a:srgbClr val="000000"/>
            </a:solidFill>
            <a:ln w="19050" cmpd="sng">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98" name="Freeform 97"/>
            <p:cNvSpPr/>
            <p:nvPr/>
          </p:nvSpPr>
          <p:spPr>
            <a:xfrm>
              <a:off x="938374" y="3391683"/>
              <a:ext cx="3125730" cy="1141162"/>
            </a:xfrm>
            <a:custGeom>
              <a:avLst/>
              <a:gdLst>
                <a:gd name="connsiteX0" fmla="*/ 3084675 w 3125730"/>
                <a:gd name="connsiteY0" fmla="*/ 213818 h 1141162"/>
                <a:gd name="connsiteX1" fmla="*/ 3102437 w 3125730"/>
                <a:gd name="connsiteY1" fmla="*/ 968664 h 1141162"/>
                <a:gd name="connsiteX2" fmla="*/ 2978104 w 3125730"/>
                <a:gd name="connsiteY2" fmla="*/ 1101872 h 1141162"/>
                <a:gd name="connsiteX3" fmla="*/ 2871533 w 3125730"/>
                <a:gd name="connsiteY3" fmla="*/ 1110753 h 1141162"/>
                <a:gd name="connsiteX4" fmla="*/ 2010086 w 3125730"/>
                <a:gd name="connsiteY4" fmla="*/ 1101872 h 1141162"/>
                <a:gd name="connsiteX5" fmla="*/ 544737 w 3125730"/>
                <a:gd name="connsiteY5" fmla="*/ 613442 h 1141162"/>
                <a:gd name="connsiteX6" fmla="*/ 580260 w 3125730"/>
                <a:gd name="connsiteY6" fmla="*/ 355907 h 1141162"/>
                <a:gd name="connsiteX7" fmla="*/ 615784 w 3125730"/>
                <a:gd name="connsiteY7" fmla="*/ 284862 h 1141162"/>
                <a:gd name="connsiteX8" fmla="*/ 393761 w 3125730"/>
                <a:gd name="connsiteY8" fmla="*/ 204937 h 1141162"/>
                <a:gd name="connsiteX9" fmla="*/ 20764 w 3125730"/>
                <a:gd name="connsiteY9" fmla="*/ 142773 h 1141162"/>
                <a:gd name="connsiteX10" fmla="*/ 1077591 w 3125730"/>
                <a:gd name="connsiteY10" fmla="*/ 9565 h 1141162"/>
                <a:gd name="connsiteX11" fmla="*/ 2933700 w 3125730"/>
                <a:gd name="connsiteY11" fmla="*/ 36207 h 1141162"/>
                <a:gd name="connsiteX12" fmla="*/ 3084675 w 3125730"/>
                <a:gd name="connsiteY12" fmla="*/ 213818 h 1141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25730" h="1141162">
                  <a:moveTo>
                    <a:pt x="3084675" y="213818"/>
                  </a:moveTo>
                  <a:cubicBezTo>
                    <a:pt x="3112798" y="369227"/>
                    <a:pt x="3120199" y="820655"/>
                    <a:pt x="3102437" y="968664"/>
                  </a:cubicBezTo>
                  <a:cubicBezTo>
                    <a:pt x="3084675" y="1116673"/>
                    <a:pt x="3016588" y="1078190"/>
                    <a:pt x="2978104" y="1101872"/>
                  </a:cubicBezTo>
                  <a:cubicBezTo>
                    <a:pt x="2939620" y="1125554"/>
                    <a:pt x="3032869" y="1110753"/>
                    <a:pt x="2871533" y="1110753"/>
                  </a:cubicBezTo>
                  <a:cubicBezTo>
                    <a:pt x="2710197" y="1110753"/>
                    <a:pt x="2397885" y="1184757"/>
                    <a:pt x="2010086" y="1101872"/>
                  </a:cubicBezTo>
                  <a:cubicBezTo>
                    <a:pt x="1622287" y="1018987"/>
                    <a:pt x="783041" y="737769"/>
                    <a:pt x="544737" y="613442"/>
                  </a:cubicBezTo>
                  <a:cubicBezTo>
                    <a:pt x="306433" y="489115"/>
                    <a:pt x="568419" y="410670"/>
                    <a:pt x="580260" y="355907"/>
                  </a:cubicBezTo>
                  <a:cubicBezTo>
                    <a:pt x="592101" y="301144"/>
                    <a:pt x="646867" y="310024"/>
                    <a:pt x="615784" y="284862"/>
                  </a:cubicBezTo>
                  <a:cubicBezTo>
                    <a:pt x="584701" y="259700"/>
                    <a:pt x="492931" y="228618"/>
                    <a:pt x="393761" y="204937"/>
                  </a:cubicBezTo>
                  <a:cubicBezTo>
                    <a:pt x="294591" y="181256"/>
                    <a:pt x="-93208" y="175335"/>
                    <a:pt x="20764" y="142773"/>
                  </a:cubicBezTo>
                  <a:cubicBezTo>
                    <a:pt x="134736" y="110211"/>
                    <a:pt x="592102" y="27326"/>
                    <a:pt x="1077591" y="9565"/>
                  </a:cubicBezTo>
                  <a:cubicBezTo>
                    <a:pt x="1563080" y="-8196"/>
                    <a:pt x="2597706" y="-2275"/>
                    <a:pt x="2933700" y="36207"/>
                  </a:cubicBezTo>
                  <a:cubicBezTo>
                    <a:pt x="3269694" y="74689"/>
                    <a:pt x="3056552" y="58409"/>
                    <a:pt x="3084675" y="213818"/>
                  </a:cubicBezTo>
                  <a:close/>
                </a:path>
              </a:pathLst>
            </a:custGeom>
            <a:solidFill>
              <a:schemeClr val="tx1"/>
            </a:solidFill>
            <a:ln w="19050" cmpd="sng">
              <a:solidFill>
                <a:schemeClr val="bg1"/>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99" name="Rectangle 98"/>
            <p:cNvSpPr/>
            <p:nvPr/>
          </p:nvSpPr>
          <p:spPr>
            <a:xfrm>
              <a:off x="3765503" y="3552216"/>
              <a:ext cx="186499" cy="20425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0" name="Rectangle 99"/>
            <p:cNvSpPr/>
            <p:nvPr/>
          </p:nvSpPr>
          <p:spPr>
            <a:xfrm>
              <a:off x="3765503" y="3864464"/>
              <a:ext cx="186499" cy="20425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1" name="Rectangle 100"/>
            <p:cNvSpPr/>
            <p:nvPr/>
          </p:nvSpPr>
          <p:spPr>
            <a:xfrm>
              <a:off x="3765503" y="4169586"/>
              <a:ext cx="186499" cy="20425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Freeform 101"/>
            <p:cNvSpPr/>
            <p:nvPr/>
          </p:nvSpPr>
          <p:spPr>
            <a:xfrm>
              <a:off x="4306856" y="2949298"/>
              <a:ext cx="1752237" cy="605667"/>
            </a:xfrm>
            <a:custGeom>
              <a:avLst/>
              <a:gdLst>
                <a:gd name="connsiteX0" fmla="*/ 1412446 w 1752237"/>
                <a:gd name="connsiteY0" fmla="*/ 238817 h 605667"/>
                <a:gd name="connsiteX1" fmla="*/ 817425 w 1752237"/>
                <a:gd name="connsiteY1" fmla="*/ 87848 h 605667"/>
                <a:gd name="connsiteX2" fmla="*/ 346737 w 1752237"/>
                <a:gd name="connsiteY2" fmla="*/ 7923 h 605667"/>
                <a:gd name="connsiteX3" fmla="*/ 142477 w 1752237"/>
                <a:gd name="connsiteY3" fmla="*/ 7923 h 605667"/>
                <a:gd name="connsiteX4" fmla="*/ 35906 w 1752237"/>
                <a:gd name="connsiteY4" fmla="*/ 52326 h 605667"/>
                <a:gd name="connsiteX5" fmla="*/ 35906 w 1752237"/>
                <a:gd name="connsiteY5" fmla="*/ 274339 h 605667"/>
                <a:gd name="connsiteX6" fmla="*/ 462189 w 1752237"/>
                <a:gd name="connsiteY6" fmla="*/ 585158 h 605667"/>
                <a:gd name="connsiteX7" fmla="*/ 1261470 w 1752237"/>
                <a:gd name="connsiteY7" fmla="*/ 567397 h 605667"/>
                <a:gd name="connsiteX8" fmla="*/ 1749920 w 1752237"/>
                <a:gd name="connsiteY8" fmla="*/ 496353 h 605667"/>
                <a:gd name="connsiteX9" fmla="*/ 1412446 w 1752237"/>
                <a:gd name="connsiteY9" fmla="*/ 238817 h 60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237" h="605667">
                  <a:moveTo>
                    <a:pt x="1412446" y="238817"/>
                  </a:moveTo>
                  <a:cubicBezTo>
                    <a:pt x="1257030" y="170733"/>
                    <a:pt x="995043" y="126330"/>
                    <a:pt x="817425" y="87848"/>
                  </a:cubicBezTo>
                  <a:cubicBezTo>
                    <a:pt x="639807" y="49366"/>
                    <a:pt x="459228" y="21244"/>
                    <a:pt x="346737" y="7923"/>
                  </a:cubicBezTo>
                  <a:cubicBezTo>
                    <a:pt x="234246" y="-5398"/>
                    <a:pt x="194282" y="523"/>
                    <a:pt x="142477" y="7923"/>
                  </a:cubicBezTo>
                  <a:cubicBezTo>
                    <a:pt x="90672" y="15323"/>
                    <a:pt x="53668" y="7923"/>
                    <a:pt x="35906" y="52326"/>
                  </a:cubicBezTo>
                  <a:cubicBezTo>
                    <a:pt x="18144" y="96729"/>
                    <a:pt x="-35141" y="185534"/>
                    <a:pt x="35906" y="274339"/>
                  </a:cubicBezTo>
                  <a:cubicBezTo>
                    <a:pt x="106953" y="363144"/>
                    <a:pt x="257928" y="536315"/>
                    <a:pt x="462189" y="585158"/>
                  </a:cubicBezTo>
                  <a:cubicBezTo>
                    <a:pt x="666450" y="634001"/>
                    <a:pt x="1046848" y="582198"/>
                    <a:pt x="1261470" y="567397"/>
                  </a:cubicBezTo>
                  <a:cubicBezTo>
                    <a:pt x="1476092" y="552596"/>
                    <a:pt x="1723277" y="551116"/>
                    <a:pt x="1749920" y="496353"/>
                  </a:cubicBezTo>
                  <a:cubicBezTo>
                    <a:pt x="1776563" y="441590"/>
                    <a:pt x="1567862" y="306901"/>
                    <a:pt x="1412446" y="238817"/>
                  </a:cubicBezTo>
                  <a:close/>
                </a:path>
              </a:pathLst>
            </a:custGeom>
            <a:solidFill>
              <a:schemeClr val="bg1"/>
            </a:solidFill>
            <a:ln>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TextBox 102"/>
            <p:cNvSpPr txBox="1"/>
            <p:nvPr/>
          </p:nvSpPr>
          <p:spPr>
            <a:xfrm>
              <a:off x="2095534" y="3403798"/>
              <a:ext cx="1696710" cy="1360567"/>
            </a:xfrm>
            <a:prstGeom prst="rect">
              <a:avLst/>
            </a:prstGeom>
            <a:noFill/>
          </p:spPr>
          <p:txBody>
            <a:bodyPr wrap="square" rtlCol="0">
              <a:spAutoFit/>
            </a:bodyPr>
            <a:lstStyle/>
            <a:p>
              <a:pPr algn="ctr"/>
              <a:r>
                <a:rPr lang="en-US"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Futura"/>
                </a:rPr>
                <a:t>Customer Value Driven</a:t>
              </a:r>
            </a:p>
            <a:p>
              <a:pPr algn="ctr"/>
              <a:r>
                <a:rPr lang="en-US"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Futura"/>
                </a:rPr>
                <a:t>Engine</a:t>
              </a:r>
            </a:p>
            <a:p>
              <a:pPr algn="ctr"/>
              <a:endParaRPr lang="en-US"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Futura"/>
              </a:endParaRPr>
            </a:p>
          </p:txBody>
        </p:sp>
      </p:grpSp>
      <p:sp>
        <p:nvSpPr>
          <p:cNvPr id="104" name="TextBox 103"/>
          <p:cNvSpPr txBox="1"/>
          <p:nvPr/>
        </p:nvSpPr>
        <p:spPr>
          <a:xfrm rot="21313386">
            <a:off x="3313321" y="3030876"/>
            <a:ext cx="851515" cy="215444"/>
          </a:xfrm>
          <a:prstGeom prst="rect">
            <a:avLst/>
          </a:prstGeom>
          <a:noFill/>
        </p:spPr>
        <p:txBody>
          <a:bodyPr wrap="none" rtlCol="0">
            <a:spAutoFit/>
          </a:bodyPr>
          <a:lstStyle/>
          <a:p>
            <a:r>
              <a:rPr lang="en-US" sz="800" dirty="0" smtClean="0">
                <a:solidFill>
                  <a:srgbClr val="FFFFFF"/>
                </a:solidFill>
                <a:latin typeface="Avenir Book"/>
                <a:cs typeface="Avenir Book"/>
              </a:rPr>
              <a:t>Agile Explorer</a:t>
            </a:r>
            <a:endParaRPr lang="en-US" sz="800" dirty="0">
              <a:solidFill>
                <a:srgbClr val="FFFFFF"/>
              </a:solidFill>
              <a:latin typeface="Avenir Book"/>
              <a:cs typeface="Avenir Book"/>
            </a:endParaRPr>
          </a:p>
        </p:txBody>
      </p:sp>
      <p:sp>
        <p:nvSpPr>
          <p:cNvPr id="105" name="6-Point Star 104"/>
          <p:cNvSpPr/>
          <p:nvPr/>
        </p:nvSpPr>
        <p:spPr>
          <a:xfrm>
            <a:off x="207746" y="3413229"/>
            <a:ext cx="138392" cy="146543"/>
          </a:xfrm>
          <a:prstGeom prst="star6">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106" name="6-Point Star 105"/>
          <p:cNvSpPr/>
          <p:nvPr/>
        </p:nvSpPr>
        <p:spPr>
          <a:xfrm>
            <a:off x="5220399" y="3771658"/>
            <a:ext cx="138392" cy="146543"/>
          </a:xfrm>
          <a:prstGeom prst="star6">
            <a:avLst/>
          </a:prstGeom>
          <a:solidFill>
            <a:srgbClr val="FFFFFF"/>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7" name="5-Point Star 106"/>
          <p:cNvSpPr/>
          <p:nvPr/>
        </p:nvSpPr>
        <p:spPr>
          <a:xfrm>
            <a:off x="862797" y="3883475"/>
            <a:ext cx="229698" cy="243277"/>
          </a:xfrm>
          <a:prstGeom prst="star5">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8" name="5-Point Star 107"/>
          <p:cNvSpPr/>
          <p:nvPr/>
        </p:nvSpPr>
        <p:spPr>
          <a:xfrm>
            <a:off x="4929274" y="2044922"/>
            <a:ext cx="229698" cy="243277"/>
          </a:xfrm>
          <a:prstGeom prst="star5">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4" name="TextBox 13"/>
          <p:cNvSpPr txBox="1"/>
          <p:nvPr/>
        </p:nvSpPr>
        <p:spPr>
          <a:xfrm>
            <a:off x="5303145" y="2605336"/>
            <a:ext cx="3368810" cy="2062103"/>
          </a:xfrm>
          <a:prstGeom prst="rect">
            <a:avLst/>
          </a:prstGeom>
          <a:noFill/>
        </p:spPr>
        <p:txBody>
          <a:bodyPr wrap="square" rtlCol="0">
            <a:spAutoFit/>
          </a:bodyPr>
          <a:lstStyle/>
          <a:p>
            <a:pPr algn="ctr"/>
            <a:r>
              <a:rPr lang="en-US" sz="3200" b="1" dirty="0">
                <a:solidFill>
                  <a:schemeClr val="bg1"/>
                </a:solidFill>
                <a:effectLst>
                  <a:glow rad="228600">
                    <a:schemeClr val="bg2">
                      <a:lumMod val="40000"/>
                      <a:lumOff val="60000"/>
                      <a:alpha val="40000"/>
                    </a:schemeClr>
                  </a:glow>
                </a:effectLst>
                <a:latin typeface="Arial" panose="020B0604020202020204" pitchFamily="34" charset="0"/>
                <a:cs typeface="Arial" panose="020B0604020202020204" pitchFamily="34" charset="0"/>
              </a:rPr>
              <a:t>Building a Customer Value Driven Enterprise</a:t>
            </a:r>
          </a:p>
        </p:txBody>
      </p:sp>
    </p:spTree>
    <p:extLst>
      <p:ext uri="{BB962C8B-B14F-4D97-AF65-F5344CB8AC3E}">
        <p14:creationId xmlns:p14="http://schemas.microsoft.com/office/powerpoint/2010/main" val="16378975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 calcmode="lin" valueType="num">
                                      <p:cBhvr additive="base">
                                        <p:cTn id="7" dur="1500" fill="hold"/>
                                        <p:tgtEl>
                                          <p:spTgt spid="95"/>
                                        </p:tgtEl>
                                        <p:attrNameLst>
                                          <p:attrName>ppt_x</p:attrName>
                                        </p:attrNameLst>
                                      </p:cBhvr>
                                      <p:tavLst>
                                        <p:tav tm="0">
                                          <p:val>
                                            <p:strVal val="0-#ppt_w/2"/>
                                          </p:val>
                                        </p:tav>
                                        <p:tav tm="100000">
                                          <p:val>
                                            <p:strVal val="#ppt_x"/>
                                          </p:val>
                                        </p:tav>
                                      </p:tavLst>
                                    </p:anim>
                                    <p:anim calcmode="lin" valueType="num">
                                      <p:cBhvr additive="base">
                                        <p:cTn id="8" dur="1500" fill="hold"/>
                                        <p:tgtEl>
                                          <p:spTgt spid="9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1500" fill="hold"/>
                                        <p:tgtEl>
                                          <p:spTgt spid="104"/>
                                        </p:tgtEl>
                                        <p:attrNameLst>
                                          <p:attrName>ppt_x</p:attrName>
                                        </p:attrNameLst>
                                      </p:cBhvr>
                                      <p:tavLst>
                                        <p:tav tm="0">
                                          <p:val>
                                            <p:strVal val="0-#ppt_w/2"/>
                                          </p:val>
                                        </p:tav>
                                        <p:tav tm="100000">
                                          <p:val>
                                            <p:strVal val="#ppt_x"/>
                                          </p:val>
                                        </p:tav>
                                      </p:tavLst>
                                    </p:anim>
                                    <p:anim calcmode="lin" valueType="num">
                                      <p:cBhvr additive="base">
                                        <p:cTn id="12" dur="1500" fill="hold"/>
                                        <p:tgtEl>
                                          <p:spTgt spid="1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369446" y="1383154"/>
            <a:ext cx="0" cy="3728085"/>
          </a:xfrm>
          <a:prstGeom prst="line">
            <a:avLst/>
          </a:prstGeom>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flipH="1">
            <a:off x="2369446" y="5111239"/>
            <a:ext cx="6429375" cy="0"/>
          </a:xfrm>
          <a:prstGeom prst="line">
            <a:avLst/>
          </a:prstGeom>
        </p:spPr>
        <p:style>
          <a:lnRef idx="2">
            <a:schemeClr val="dk1"/>
          </a:lnRef>
          <a:fillRef idx="0">
            <a:schemeClr val="dk1"/>
          </a:fillRef>
          <a:effectRef idx="1">
            <a:schemeClr val="dk1"/>
          </a:effectRef>
          <a:fontRef idx="minor">
            <a:schemeClr val="tx1"/>
          </a:fontRef>
        </p:style>
      </p:cxnSp>
      <p:sp>
        <p:nvSpPr>
          <p:cNvPr id="9" name="Rectangle 8"/>
          <p:cNvSpPr/>
          <p:nvPr/>
        </p:nvSpPr>
        <p:spPr>
          <a:xfrm>
            <a:off x="2703773" y="15736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0" name="Rectangle 9"/>
          <p:cNvSpPr/>
          <p:nvPr/>
        </p:nvSpPr>
        <p:spPr>
          <a:xfrm>
            <a:off x="2753469" y="19927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1" name="Rectangle 10"/>
          <p:cNvSpPr/>
          <p:nvPr/>
        </p:nvSpPr>
        <p:spPr>
          <a:xfrm>
            <a:off x="2848553" y="247281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2" name="Rectangle 11"/>
          <p:cNvSpPr/>
          <p:nvPr/>
        </p:nvSpPr>
        <p:spPr>
          <a:xfrm>
            <a:off x="3031433" y="379107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3" name="Rectangle 12"/>
          <p:cNvSpPr/>
          <p:nvPr/>
        </p:nvSpPr>
        <p:spPr>
          <a:xfrm>
            <a:off x="3130493" y="414921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4" name="Rectangle 13"/>
          <p:cNvSpPr/>
          <p:nvPr/>
        </p:nvSpPr>
        <p:spPr>
          <a:xfrm>
            <a:off x="3290513" y="437019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5" name="Rectangle 14"/>
          <p:cNvSpPr/>
          <p:nvPr/>
        </p:nvSpPr>
        <p:spPr>
          <a:xfrm>
            <a:off x="3409783" y="4493108"/>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7" name="Rectangle 16"/>
          <p:cNvSpPr/>
          <p:nvPr/>
        </p:nvSpPr>
        <p:spPr>
          <a:xfrm>
            <a:off x="3608565" y="46216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8" name="Rectangle 17"/>
          <p:cNvSpPr/>
          <p:nvPr/>
        </p:nvSpPr>
        <p:spPr>
          <a:xfrm>
            <a:off x="3747713" y="468642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9" name="Rectangle 18"/>
          <p:cNvSpPr/>
          <p:nvPr/>
        </p:nvSpPr>
        <p:spPr>
          <a:xfrm>
            <a:off x="3900113" y="47369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0" name="Rectangle 19"/>
          <p:cNvSpPr/>
          <p:nvPr/>
        </p:nvSpPr>
        <p:spPr>
          <a:xfrm>
            <a:off x="4052513" y="47521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1" name="Rectangle 20"/>
          <p:cNvSpPr/>
          <p:nvPr/>
        </p:nvSpPr>
        <p:spPr>
          <a:xfrm>
            <a:off x="4204913" y="47750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2" name="Rectangle 21"/>
          <p:cNvSpPr/>
          <p:nvPr/>
        </p:nvSpPr>
        <p:spPr>
          <a:xfrm>
            <a:off x="4357313" y="47826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3" name="Rectangle 22"/>
          <p:cNvSpPr/>
          <p:nvPr/>
        </p:nvSpPr>
        <p:spPr>
          <a:xfrm>
            <a:off x="4486853" y="48131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4" name="Rectangle 23"/>
          <p:cNvSpPr/>
          <p:nvPr/>
        </p:nvSpPr>
        <p:spPr>
          <a:xfrm>
            <a:off x="4624013" y="48207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5" name="Rectangle 24"/>
          <p:cNvSpPr/>
          <p:nvPr/>
        </p:nvSpPr>
        <p:spPr>
          <a:xfrm>
            <a:off x="476117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6" name="Rectangle 25"/>
          <p:cNvSpPr/>
          <p:nvPr/>
        </p:nvSpPr>
        <p:spPr>
          <a:xfrm>
            <a:off x="489833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7" name="Rectangle 26"/>
          <p:cNvSpPr/>
          <p:nvPr/>
        </p:nvSpPr>
        <p:spPr>
          <a:xfrm>
            <a:off x="504311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8" name="Rectangle 27"/>
          <p:cNvSpPr/>
          <p:nvPr/>
        </p:nvSpPr>
        <p:spPr>
          <a:xfrm>
            <a:off x="5180273" y="48359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9" name="Rectangle 28"/>
          <p:cNvSpPr/>
          <p:nvPr/>
        </p:nvSpPr>
        <p:spPr>
          <a:xfrm>
            <a:off x="531743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0" name="Rectangle 29"/>
          <p:cNvSpPr/>
          <p:nvPr/>
        </p:nvSpPr>
        <p:spPr>
          <a:xfrm>
            <a:off x="545459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1" name="Rectangle 30"/>
          <p:cNvSpPr/>
          <p:nvPr/>
        </p:nvSpPr>
        <p:spPr>
          <a:xfrm>
            <a:off x="559937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2" name="Rectangle 31"/>
          <p:cNvSpPr/>
          <p:nvPr/>
        </p:nvSpPr>
        <p:spPr>
          <a:xfrm>
            <a:off x="573653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3" name="Rectangle 32"/>
          <p:cNvSpPr/>
          <p:nvPr/>
        </p:nvSpPr>
        <p:spPr>
          <a:xfrm>
            <a:off x="587369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4" name="Rectangle 33"/>
          <p:cNvSpPr/>
          <p:nvPr/>
        </p:nvSpPr>
        <p:spPr>
          <a:xfrm>
            <a:off x="601847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5" name="Rectangle 34"/>
          <p:cNvSpPr/>
          <p:nvPr/>
        </p:nvSpPr>
        <p:spPr>
          <a:xfrm>
            <a:off x="6155633" y="48588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6" name="Rectangle 35"/>
          <p:cNvSpPr/>
          <p:nvPr/>
        </p:nvSpPr>
        <p:spPr>
          <a:xfrm>
            <a:off x="6291839" y="48588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7" name="Rectangle 36"/>
          <p:cNvSpPr/>
          <p:nvPr/>
        </p:nvSpPr>
        <p:spPr>
          <a:xfrm>
            <a:off x="642899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8" name="Rectangle 37"/>
          <p:cNvSpPr/>
          <p:nvPr/>
        </p:nvSpPr>
        <p:spPr>
          <a:xfrm>
            <a:off x="656615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9" name="Rectangle 38"/>
          <p:cNvSpPr/>
          <p:nvPr/>
        </p:nvSpPr>
        <p:spPr>
          <a:xfrm>
            <a:off x="671093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0" name="Rectangle 39"/>
          <p:cNvSpPr/>
          <p:nvPr/>
        </p:nvSpPr>
        <p:spPr>
          <a:xfrm>
            <a:off x="6848099" y="48740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1" name="Rectangle 40"/>
          <p:cNvSpPr/>
          <p:nvPr/>
        </p:nvSpPr>
        <p:spPr>
          <a:xfrm>
            <a:off x="6985259" y="48740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2" name="Rectangle 41"/>
          <p:cNvSpPr/>
          <p:nvPr/>
        </p:nvSpPr>
        <p:spPr>
          <a:xfrm>
            <a:off x="712241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3" name="Rectangle 42"/>
          <p:cNvSpPr/>
          <p:nvPr/>
        </p:nvSpPr>
        <p:spPr>
          <a:xfrm>
            <a:off x="725957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4" name="Rectangle 43"/>
          <p:cNvSpPr/>
          <p:nvPr/>
        </p:nvSpPr>
        <p:spPr>
          <a:xfrm>
            <a:off x="740435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5" name="Rectangle 44"/>
          <p:cNvSpPr/>
          <p:nvPr/>
        </p:nvSpPr>
        <p:spPr>
          <a:xfrm>
            <a:off x="7541519" y="48893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6" name="Rectangle 45"/>
          <p:cNvSpPr/>
          <p:nvPr/>
        </p:nvSpPr>
        <p:spPr>
          <a:xfrm>
            <a:off x="7678679" y="48893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7" name="Rectangle 46"/>
          <p:cNvSpPr/>
          <p:nvPr/>
        </p:nvSpPr>
        <p:spPr>
          <a:xfrm>
            <a:off x="781583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8" name="Rectangle 47"/>
          <p:cNvSpPr/>
          <p:nvPr/>
        </p:nvSpPr>
        <p:spPr>
          <a:xfrm>
            <a:off x="795299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9" name="Rectangle 48"/>
          <p:cNvSpPr/>
          <p:nvPr/>
        </p:nvSpPr>
        <p:spPr>
          <a:xfrm>
            <a:off x="809015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0" name="Rectangle 49"/>
          <p:cNvSpPr/>
          <p:nvPr/>
        </p:nvSpPr>
        <p:spPr>
          <a:xfrm>
            <a:off x="823493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1" name="TextBox 50"/>
          <p:cNvSpPr txBox="1"/>
          <p:nvPr/>
        </p:nvSpPr>
        <p:spPr>
          <a:xfrm>
            <a:off x="1888918" y="4769708"/>
            <a:ext cx="418704" cy="369332"/>
          </a:xfrm>
          <a:prstGeom prst="rect">
            <a:avLst/>
          </a:prstGeom>
          <a:noFill/>
        </p:spPr>
        <p:txBody>
          <a:bodyPr wrap="none" rtlCol="0">
            <a:spAutoFit/>
          </a:bodyPr>
          <a:lstStyle/>
          <a:p>
            <a:r>
              <a:rPr lang="en-US" smtClean="0"/>
              <a:t>$0</a:t>
            </a:r>
            <a:endParaRPr lang="en-US"/>
          </a:p>
        </p:txBody>
      </p:sp>
      <p:sp>
        <p:nvSpPr>
          <p:cNvPr id="52" name="TextBox 51"/>
          <p:cNvSpPr txBox="1"/>
          <p:nvPr/>
        </p:nvSpPr>
        <p:spPr>
          <a:xfrm>
            <a:off x="1234876" y="4466278"/>
            <a:ext cx="1061509" cy="369332"/>
          </a:xfrm>
          <a:prstGeom prst="rect">
            <a:avLst/>
          </a:prstGeom>
          <a:noFill/>
        </p:spPr>
        <p:txBody>
          <a:bodyPr wrap="none" rtlCol="0">
            <a:spAutoFit/>
          </a:bodyPr>
          <a:lstStyle/>
          <a:p>
            <a:r>
              <a:rPr lang="en-US" dirty="0" smtClean="0"/>
              <a:t>$250,000</a:t>
            </a:r>
            <a:endParaRPr lang="en-US" dirty="0"/>
          </a:p>
        </p:txBody>
      </p:sp>
      <p:sp>
        <p:nvSpPr>
          <p:cNvPr id="54" name="TextBox 53"/>
          <p:cNvSpPr txBox="1"/>
          <p:nvPr/>
        </p:nvSpPr>
        <p:spPr>
          <a:xfrm>
            <a:off x="1238493" y="4112067"/>
            <a:ext cx="1061509" cy="369332"/>
          </a:xfrm>
          <a:prstGeom prst="rect">
            <a:avLst/>
          </a:prstGeom>
          <a:noFill/>
        </p:spPr>
        <p:txBody>
          <a:bodyPr wrap="none" rtlCol="0">
            <a:spAutoFit/>
          </a:bodyPr>
          <a:lstStyle/>
          <a:p>
            <a:r>
              <a:rPr lang="en-US" smtClean="0"/>
              <a:t>$500,000</a:t>
            </a:r>
            <a:endParaRPr lang="en-US"/>
          </a:p>
        </p:txBody>
      </p:sp>
      <p:sp>
        <p:nvSpPr>
          <p:cNvPr id="55" name="TextBox 54"/>
          <p:cNvSpPr txBox="1"/>
          <p:nvPr/>
        </p:nvSpPr>
        <p:spPr>
          <a:xfrm>
            <a:off x="1224081" y="3774048"/>
            <a:ext cx="1061509" cy="369332"/>
          </a:xfrm>
          <a:prstGeom prst="rect">
            <a:avLst/>
          </a:prstGeom>
          <a:noFill/>
        </p:spPr>
        <p:txBody>
          <a:bodyPr wrap="none" rtlCol="0">
            <a:spAutoFit/>
          </a:bodyPr>
          <a:lstStyle/>
          <a:p>
            <a:r>
              <a:rPr lang="en-US" smtClean="0"/>
              <a:t>$750,000</a:t>
            </a:r>
            <a:endParaRPr lang="en-US"/>
          </a:p>
        </p:txBody>
      </p:sp>
      <p:sp>
        <p:nvSpPr>
          <p:cNvPr id="56" name="TextBox 55"/>
          <p:cNvSpPr txBox="1"/>
          <p:nvPr/>
        </p:nvSpPr>
        <p:spPr>
          <a:xfrm>
            <a:off x="1048821" y="3405133"/>
            <a:ext cx="1236236" cy="369332"/>
          </a:xfrm>
          <a:prstGeom prst="rect">
            <a:avLst/>
          </a:prstGeom>
          <a:noFill/>
        </p:spPr>
        <p:txBody>
          <a:bodyPr wrap="none" rtlCol="0">
            <a:spAutoFit/>
          </a:bodyPr>
          <a:lstStyle/>
          <a:p>
            <a:r>
              <a:rPr lang="en-US" smtClean="0"/>
              <a:t>$1,000,000</a:t>
            </a:r>
            <a:endParaRPr lang="en-US"/>
          </a:p>
        </p:txBody>
      </p:sp>
      <p:sp>
        <p:nvSpPr>
          <p:cNvPr id="57" name="TextBox 56"/>
          <p:cNvSpPr txBox="1"/>
          <p:nvPr/>
        </p:nvSpPr>
        <p:spPr>
          <a:xfrm>
            <a:off x="1060149" y="3053541"/>
            <a:ext cx="1236236" cy="369332"/>
          </a:xfrm>
          <a:prstGeom prst="rect">
            <a:avLst/>
          </a:prstGeom>
          <a:noFill/>
        </p:spPr>
        <p:txBody>
          <a:bodyPr wrap="none" rtlCol="0">
            <a:spAutoFit/>
          </a:bodyPr>
          <a:lstStyle/>
          <a:p>
            <a:r>
              <a:rPr lang="en-US" smtClean="0"/>
              <a:t>$1,250,000</a:t>
            </a:r>
            <a:endParaRPr lang="en-US" dirty="0"/>
          </a:p>
        </p:txBody>
      </p:sp>
      <p:sp>
        <p:nvSpPr>
          <p:cNvPr id="58" name="TextBox 57"/>
          <p:cNvSpPr txBox="1"/>
          <p:nvPr/>
        </p:nvSpPr>
        <p:spPr>
          <a:xfrm>
            <a:off x="1044450" y="2709064"/>
            <a:ext cx="1236236" cy="369332"/>
          </a:xfrm>
          <a:prstGeom prst="rect">
            <a:avLst/>
          </a:prstGeom>
          <a:noFill/>
        </p:spPr>
        <p:txBody>
          <a:bodyPr wrap="none" rtlCol="0">
            <a:spAutoFit/>
          </a:bodyPr>
          <a:lstStyle/>
          <a:p>
            <a:r>
              <a:rPr lang="en-US" dirty="0" smtClean="0"/>
              <a:t>$1,500,000</a:t>
            </a:r>
            <a:endParaRPr lang="en-US" dirty="0"/>
          </a:p>
        </p:txBody>
      </p:sp>
      <p:sp>
        <p:nvSpPr>
          <p:cNvPr id="59" name="TextBox 58"/>
          <p:cNvSpPr txBox="1"/>
          <p:nvPr/>
        </p:nvSpPr>
        <p:spPr>
          <a:xfrm>
            <a:off x="1030038" y="2371045"/>
            <a:ext cx="1236236" cy="369332"/>
          </a:xfrm>
          <a:prstGeom prst="rect">
            <a:avLst/>
          </a:prstGeom>
          <a:noFill/>
        </p:spPr>
        <p:txBody>
          <a:bodyPr wrap="none" rtlCol="0">
            <a:spAutoFit/>
          </a:bodyPr>
          <a:lstStyle/>
          <a:p>
            <a:r>
              <a:rPr lang="en-US" dirty="0" smtClean="0"/>
              <a:t>$1,750,000</a:t>
            </a:r>
            <a:endParaRPr lang="en-US" dirty="0"/>
          </a:p>
        </p:txBody>
      </p:sp>
      <p:sp>
        <p:nvSpPr>
          <p:cNvPr id="60" name="TextBox 59"/>
          <p:cNvSpPr txBox="1"/>
          <p:nvPr/>
        </p:nvSpPr>
        <p:spPr>
          <a:xfrm>
            <a:off x="1038026" y="2009661"/>
            <a:ext cx="1236236" cy="369332"/>
          </a:xfrm>
          <a:prstGeom prst="rect">
            <a:avLst/>
          </a:prstGeom>
          <a:noFill/>
        </p:spPr>
        <p:txBody>
          <a:bodyPr wrap="none" rtlCol="0">
            <a:spAutoFit/>
          </a:bodyPr>
          <a:lstStyle/>
          <a:p>
            <a:r>
              <a:rPr lang="en-US" dirty="0" smtClean="0"/>
              <a:t>$2,000,000</a:t>
            </a:r>
            <a:endParaRPr lang="en-US" dirty="0"/>
          </a:p>
        </p:txBody>
      </p:sp>
      <p:sp>
        <p:nvSpPr>
          <p:cNvPr id="61" name="TextBox 60"/>
          <p:cNvSpPr txBox="1"/>
          <p:nvPr/>
        </p:nvSpPr>
        <p:spPr>
          <a:xfrm>
            <a:off x="1051790" y="1657236"/>
            <a:ext cx="1236236" cy="369332"/>
          </a:xfrm>
          <a:prstGeom prst="rect">
            <a:avLst/>
          </a:prstGeom>
          <a:noFill/>
        </p:spPr>
        <p:txBody>
          <a:bodyPr wrap="none" rtlCol="0">
            <a:spAutoFit/>
          </a:bodyPr>
          <a:lstStyle/>
          <a:p>
            <a:r>
              <a:rPr lang="en-US" dirty="0" smtClean="0"/>
              <a:t>$2,250,000</a:t>
            </a:r>
            <a:endParaRPr lang="en-US" dirty="0"/>
          </a:p>
        </p:txBody>
      </p:sp>
      <p:sp>
        <p:nvSpPr>
          <p:cNvPr id="62" name="TextBox 61"/>
          <p:cNvSpPr txBox="1"/>
          <p:nvPr/>
        </p:nvSpPr>
        <p:spPr>
          <a:xfrm>
            <a:off x="1036091" y="1312759"/>
            <a:ext cx="1236236" cy="369332"/>
          </a:xfrm>
          <a:prstGeom prst="rect">
            <a:avLst/>
          </a:prstGeom>
          <a:noFill/>
        </p:spPr>
        <p:txBody>
          <a:bodyPr wrap="none" rtlCol="0">
            <a:spAutoFit/>
          </a:bodyPr>
          <a:lstStyle/>
          <a:p>
            <a:r>
              <a:rPr lang="en-US" dirty="0" smtClean="0"/>
              <a:t>$2,500,000</a:t>
            </a:r>
            <a:endParaRPr lang="en-US" dirty="0"/>
          </a:p>
        </p:txBody>
      </p:sp>
      <p:sp>
        <p:nvSpPr>
          <p:cNvPr id="74" name="Oval 73"/>
          <p:cNvSpPr/>
          <p:nvPr/>
        </p:nvSpPr>
        <p:spPr>
          <a:xfrm>
            <a:off x="3035028" y="4053416"/>
            <a:ext cx="291769" cy="335228"/>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srgbClr val="00B050"/>
              </a:solidFill>
              <a:cs typeface="Arial"/>
            </a:endParaRPr>
          </a:p>
        </p:txBody>
      </p:sp>
      <p:sp>
        <p:nvSpPr>
          <p:cNvPr id="78" name="Oval 77"/>
          <p:cNvSpPr/>
          <p:nvPr/>
        </p:nvSpPr>
        <p:spPr>
          <a:xfrm rot="363377">
            <a:off x="3873623" y="4687526"/>
            <a:ext cx="735818" cy="276281"/>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9" name="Oval 78"/>
          <p:cNvSpPr/>
          <p:nvPr/>
        </p:nvSpPr>
        <p:spPr>
          <a:xfrm>
            <a:off x="4600190" y="4740579"/>
            <a:ext cx="735818" cy="263028"/>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cxnSp>
        <p:nvCxnSpPr>
          <p:cNvPr id="81" name="Straight Arrow Connector 80"/>
          <p:cNvCxnSpPr/>
          <p:nvPr/>
        </p:nvCxnSpPr>
        <p:spPr>
          <a:xfrm>
            <a:off x="840771" y="1515903"/>
            <a:ext cx="0" cy="3187096"/>
          </a:xfrm>
          <a:prstGeom prst="straightConnector1">
            <a:avLst/>
          </a:prstGeom>
          <a:ln>
            <a:solidFill>
              <a:schemeClr val="tx1"/>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82" name="TextBox 81"/>
          <p:cNvSpPr txBox="1"/>
          <p:nvPr/>
        </p:nvSpPr>
        <p:spPr>
          <a:xfrm>
            <a:off x="143846" y="1483353"/>
            <a:ext cx="673582" cy="1015663"/>
          </a:xfrm>
          <a:prstGeom prst="rect">
            <a:avLst/>
          </a:prstGeom>
          <a:noFill/>
        </p:spPr>
        <p:txBody>
          <a:bodyPr wrap="none" rtlCol="0">
            <a:spAutoFit/>
          </a:bodyPr>
          <a:lstStyle/>
          <a:p>
            <a:pPr>
              <a:spcBef>
                <a:spcPts val="600"/>
              </a:spcBef>
            </a:pPr>
            <a:r>
              <a:rPr lang="en-US" sz="1600" dirty="0" smtClean="0">
                <a:latin typeface="Arial"/>
                <a:cs typeface="Arial"/>
              </a:rPr>
              <a:t>High</a:t>
            </a:r>
          </a:p>
          <a:p>
            <a:pPr>
              <a:spcBef>
                <a:spcPts val="600"/>
              </a:spcBef>
            </a:pPr>
            <a:r>
              <a:rPr lang="en-US" sz="1600" dirty="0" smtClean="0">
                <a:latin typeface="Arial"/>
                <a:cs typeface="Arial"/>
              </a:rPr>
              <a:t>value</a:t>
            </a:r>
          </a:p>
          <a:p>
            <a:pPr>
              <a:spcBef>
                <a:spcPts val="600"/>
              </a:spcBef>
            </a:pPr>
            <a:r>
              <a:rPr lang="en-US" sz="1600" dirty="0" smtClean="0">
                <a:latin typeface="Arial"/>
                <a:cs typeface="Arial"/>
              </a:rPr>
              <a:t>work</a:t>
            </a:r>
          </a:p>
        </p:txBody>
      </p:sp>
      <p:sp>
        <p:nvSpPr>
          <p:cNvPr id="83" name="TextBox 82"/>
          <p:cNvSpPr txBox="1"/>
          <p:nvPr/>
        </p:nvSpPr>
        <p:spPr>
          <a:xfrm>
            <a:off x="126505" y="3703401"/>
            <a:ext cx="673582" cy="1015663"/>
          </a:xfrm>
          <a:prstGeom prst="rect">
            <a:avLst/>
          </a:prstGeom>
          <a:noFill/>
        </p:spPr>
        <p:txBody>
          <a:bodyPr wrap="none" rtlCol="0">
            <a:spAutoFit/>
          </a:bodyPr>
          <a:lstStyle/>
          <a:p>
            <a:pPr>
              <a:spcBef>
                <a:spcPts val="600"/>
              </a:spcBef>
            </a:pPr>
            <a:r>
              <a:rPr lang="en-US" sz="1600" dirty="0" smtClean="0">
                <a:latin typeface="Arial"/>
                <a:cs typeface="Arial"/>
              </a:rPr>
              <a:t>Low</a:t>
            </a:r>
          </a:p>
          <a:p>
            <a:pPr>
              <a:spcBef>
                <a:spcPts val="600"/>
              </a:spcBef>
            </a:pPr>
            <a:r>
              <a:rPr lang="en-US" sz="1600" dirty="0" smtClean="0">
                <a:latin typeface="Arial"/>
                <a:cs typeface="Arial"/>
              </a:rPr>
              <a:t>value</a:t>
            </a:r>
          </a:p>
          <a:p>
            <a:pPr>
              <a:spcBef>
                <a:spcPts val="600"/>
              </a:spcBef>
            </a:pPr>
            <a:r>
              <a:rPr lang="en-US" sz="1600" dirty="0" smtClean="0">
                <a:latin typeface="Arial"/>
                <a:cs typeface="Arial"/>
              </a:rPr>
              <a:t>work</a:t>
            </a:r>
          </a:p>
        </p:txBody>
      </p:sp>
      <p:sp>
        <p:nvSpPr>
          <p:cNvPr id="87" name="Oval 86"/>
          <p:cNvSpPr/>
          <p:nvPr/>
        </p:nvSpPr>
        <p:spPr>
          <a:xfrm>
            <a:off x="2719761" y="2379297"/>
            <a:ext cx="318938" cy="306849"/>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2" name="Oval 91"/>
          <p:cNvSpPr/>
          <p:nvPr/>
        </p:nvSpPr>
        <p:spPr>
          <a:xfrm>
            <a:off x="2648833" y="1908912"/>
            <a:ext cx="318938" cy="306849"/>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3" name="Oval 92"/>
          <p:cNvSpPr/>
          <p:nvPr/>
        </p:nvSpPr>
        <p:spPr>
          <a:xfrm>
            <a:off x="2593834" y="1484999"/>
            <a:ext cx="318938" cy="306849"/>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4" name="Oval 93"/>
          <p:cNvSpPr/>
          <p:nvPr/>
        </p:nvSpPr>
        <p:spPr>
          <a:xfrm>
            <a:off x="2912772" y="3698668"/>
            <a:ext cx="318938" cy="306849"/>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88" name="TextBox 87"/>
          <p:cNvSpPr txBox="1"/>
          <p:nvPr/>
        </p:nvSpPr>
        <p:spPr>
          <a:xfrm>
            <a:off x="384314" y="247107"/>
            <a:ext cx="8030817" cy="954107"/>
          </a:xfrm>
          <a:prstGeom prst="rect">
            <a:avLst/>
          </a:prstGeom>
          <a:noFill/>
        </p:spPr>
        <p:txBody>
          <a:bodyPr wrap="square" rtlCol="0">
            <a:spAutoFit/>
          </a:bodyPr>
          <a:lstStyle/>
          <a:p>
            <a:pPr>
              <a:spcBef>
                <a:spcPts val="600"/>
              </a:spcBef>
            </a:pPr>
            <a:r>
              <a:rPr lang="en-US" sz="2800" dirty="0" smtClean="0">
                <a:solidFill>
                  <a:srgbClr val="087FB9"/>
                </a:solidFill>
              </a:rPr>
              <a:t>Would you </a:t>
            </a:r>
            <a:r>
              <a:rPr lang="en-US" sz="2800" dirty="0" smtClean="0">
                <a:solidFill>
                  <a:srgbClr val="087FB9"/>
                </a:solidFill>
              </a:rPr>
              <a:t>find it </a:t>
            </a:r>
            <a:r>
              <a:rPr lang="en-US" sz="2800" dirty="0" smtClean="0">
                <a:solidFill>
                  <a:srgbClr val="087FB9"/>
                </a:solidFill>
              </a:rPr>
              <a:t>better if </a:t>
            </a:r>
            <a:r>
              <a:rPr lang="en-US" sz="2800" dirty="0" smtClean="0">
                <a:solidFill>
                  <a:srgbClr val="087FB9"/>
                </a:solidFill>
              </a:rPr>
              <a:t>your company only worked on the </a:t>
            </a:r>
            <a:r>
              <a:rPr lang="en-US" sz="2800" b="1" dirty="0" smtClean="0">
                <a:solidFill>
                  <a:srgbClr val="00B050"/>
                </a:solidFill>
              </a:rPr>
              <a:t>Highest</a:t>
            </a:r>
            <a:r>
              <a:rPr lang="en-US" sz="2800" dirty="0" smtClean="0"/>
              <a:t> </a:t>
            </a:r>
            <a:r>
              <a:rPr lang="en-US" sz="2800" dirty="0">
                <a:solidFill>
                  <a:srgbClr val="087FB9"/>
                </a:solidFill>
              </a:rPr>
              <a:t>Value </a:t>
            </a:r>
            <a:r>
              <a:rPr lang="en-US" sz="2800" dirty="0" smtClean="0">
                <a:solidFill>
                  <a:srgbClr val="087FB9"/>
                </a:solidFill>
              </a:rPr>
              <a:t>work?</a:t>
            </a:r>
            <a:endParaRPr lang="en-US" sz="2800" dirty="0">
              <a:solidFill>
                <a:srgbClr val="087FB9"/>
              </a:solidFill>
            </a:endParaRPr>
          </a:p>
        </p:txBody>
      </p:sp>
      <p:sp>
        <p:nvSpPr>
          <p:cNvPr id="95" name="Oval 94"/>
          <p:cNvSpPr/>
          <p:nvPr/>
        </p:nvSpPr>
        <p:spPr>
          <a:xfrm rot="2118550">
            <a:off x="3147758" y="4430691"/>
            <a:ext cx="735818" cy="276281"/>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6" name="TextBox 95"/>
          <p:cNvSpPr txBox="1"/>
          <p:nvPr/>
        </p:nvSpPr>
        <p:spPr>
          <a:xfrm>
            <a:off x="5111693" y="2816429"/>
            <a:ext cx="3089911" cy="954083"/>
          </a:xfrm>
          <a:prstGeom prst="rect">
            <a:avLst/>
          </a:prstGeom>
          <a:noFill/>
        </p:spPr>
        <p:txBody>
          <a:bodyPr wrap="square" lIns="91414" tIns="45708" rIns="91414" bIns="45708" rtlCol="0">
            <a:spAutoFit/>
          </a:bodyPr>
          <a:lstStyle/>
          <a:p>
            <a:pPr defTabSz="457076" fontAlgn="base">
              <a:spcBef>
                <a:spcPct val="0"/>
              </a:spcBef>
              <a:spcAft>
                <a:spcPct val="0"/>
              </a:spcAft>
            </a:pPr>
            <a:r>
              <a:rPr lang="en-US" sz="2800" dirty="0" smtClean="0">
                <a:solidFill>
                  <a:prstClr val="black"/>
                </a:solidFill>
                <a:ea typeface="ＭＳ Ｐゴシック" charset="0"/>
                <a:cs typeface="ＭＳ Ｐゴシック" charset="0"/>
              </a:rPr>
              <a:t>And cut the tail of </a:t>
            </a:r>
            <a:r>
              <a:rPr lang="en-US" sz="2800" smtClean="0">
                <a:solidFill>
                  <a:prstClr val="black"/>
                </a:solidFill>
                <a:ea typeface="ＭＳ Ｐゴシック" charset="0"/>
                <a:cs typeface="ＭＳ Ｐゴシック" charset="0"/>
              </a:rPr>
              <a:t>Low value work!</a:t>
            </a:r>
            <a:endParaRPr lang="en-US" sz="2800" dirty="0">
              <a:solidFill>
                <a:prstClr val="black"/>
              </a:solidFill>
              <a:ea typeface="ＭＳ Ｐゴシック" charset="0"/>
              <a:cs typeface="ＭＳ Ｐゴシック" charset="0"/>
            </a:endParaRPr>
          </a:p>
        </p:txBody>
      </p:sp>
      <p:pic>
        <p:nvPicPr>
          <p:cNvPr id="4" name="Picture 3"/>
          <p:cNvPicPr>
            <a:picLocks noChangeAspect="1"/>
          </p:cNvPicPr>
          <p:nvPr/>
        </p:nvPicPr>
        <p:blipFill rotWithShape="1">
          <a:blip r:embed="rId2"/>
          <a:srcRect b="8689"/>
          <a:stretch/>
        </p:blipFill>
        <p:spPr>
          <a:xfrm rot="871568">
            <a:off x="5605871" y="3952311"/>
            <a:ext cx="2893319" cy="1397695"/>
          </a:xfrm>
          <a:prstGeom prst="rect">
            <a:avLst/>
          </a:prstGeom>
        </p:spPr>
      </p:pic>
      <p:cxnSp>
        <p:nvCxnSpPr>
          <p:cNvPr id="97" name="Straight Connector 96"/>
          <p:cNvCxnSpPr/>
          <p:nvPr/>
        </p:nvCxnSpPr>
        <p:spPr>
          <a:xfrm flipH="1" flipV="1">
            <a:off x="5835593" y="5116333"/>
            <a:ext cx="2696529" cy="2526"/>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956698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dissolve">
                                      <p:cBhvr>
                                        <p:cTn id="7" dur="500"/>
                                        <p:tgtEl>
                                          <p:spTgt spid="96"/>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181366"/>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914400">
              <a:defRPr/>
            </a:pPr>
            <a:endParaRPr lang="en-GB" kern="0">
              <a:solidFill>
                <a:sysClr val="windowText" lastClr="000000"/>
              </a:solidFill>
              <a:latin typeface="Arial" panose="020B0604020202020204" pitchFamily="34" charset="0"/>
              <a:cs typeface="Arial" panose="020B0604020202020204" pitchFamily="34" charset="0"/>
            </a:endParaRPr>
          </a:p>
        </p:txBody>
      </p:sp>
      <p:sp>
        <p:nvSpPr>
          <p:cNvPr id="9" name="Title 1"/>
          <p:cNvSpPr txBox="1">
            <a:spLocks/>
          </p:cNvSpPr>
          <p:nvPr/>
        </p:nvSpPr>
        <p:spPr>
          <a:xfrm>
            <a:off x="677702" y="228600"/>
            <a:ext cx="7529117" cy="733866"/>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defRPr/>
            </a:pPr>
            <a:r>
              <a:rPr lang="en-US" sz="3200" b="1" dirty="0" smtClean="0">
                <a:solidFill>
                  <a:prstClr val="white"/>
                </a:solidFill>
                <a:latin typeface="Arial" panose="020B0604020202020204" pitchFamily="34" charset="0"/>
                <a:cs typeface="Arial" panose="020B0604020202020204" pitchFamily="34" charset="0"/>
              </a:rPr>
              <a:t>Why this session?</a:t>
            </a:r>
            <a:endParaRPr lang="en-US" sz="3200" b="1" dirty="0">
              <a:solidFill>
                <a:prstClr val="black"/>
              </a:solidFill>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443972" y="1407233"/>
            <a:ext cx="7511143" cy="388603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Little visibility and transparency of the top ideas (aka, work) being worked on in the company</a:t>
            </a:r>
          </a:p>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Companies are not truly aware of the value of their work and realize they are working on lower value work</a:t>
            </a:r>
          </a:p>
          <a:p>
            <a:pPr marL="0" indent="0">
              <a:spcBef>
                <a:spcPts val="1176"/>
              </a:spcBef>
              <a:buFont typeface="Arial"/>
              <a:buNone/>
            </a:pPr>
            <a:r>
              <a:rPr lang="en-US" sz="2400" dirty="0">
                <a:solidFill>
                  <a:srgbClr val="087FB9"/>
                </a:solidFill>
                <a:latin typeface="Arial" panose="020B0604020202020204" pitchFamily="34" charset="0"/>
                <a:ea typeface="ＭＳ Ｐゴシック" charset="0"/>
                <a:cs typeface="Arial" panose="020B0604020202020204" pitchFamily="34" charset="0"/>
              </a:rPr>
              <a:t>Few can connect their team work to the top ideas or enterprise strategy</a:t>
            </a:r>
          </a:p>
          <a:p>
            <a:pPr marL="0" indent="0">
              <a:spcBef>
                <a:spcPts val="1176"/>
              </a:spcBef>
              <a:buNone/>
            </a:pPr>
            <a:r>
              <a:rPr lang="en-US" sz="2400" dirty="0">
                <a:solidFill>
                  <a:srgbClr val="D9D9D9"/>
                </a:solidFill>
                <a:latin typeface="Arial" panose="020B0604020202020204" pitchFamily="34" charset="0"/>
                <a:ea typeface="ＭＳ Ｐゴシック" charset="0"/>
                <a:cs typeface="Arial" panose="020B0604020202020204" pitchFamily="34" charset="0"/>
              </a:rPr>
              <a:t>Too much focus on big batches where upward of 60% of features is rarely </a:t>
            </a:r>
            <a:r>
              <a:rPr lang="en-US" sz="2400" dirty="0" smtClean="0">
                <a:solidFill>
                  <a:srgbClr val="D9D9D9"/>
                </a:solidFill>
                <a:latin typeface="Arial" panose="020B0604020202020204" pitchFamily="34" charset="0"/>
                <a:ea typeface="ＭＳ Ｐゴシック" charset="0"/>
                <a:cs typeface="Arial" panose="020B0604020202020204" pitchFamily="34" charset="0"/>
              </a:rPr>
              <a:t>used </a:t>
            </a:r>
          </a:p>
          <a:p>
            <a:pPr marL="0" indent="0">
              <a:spcBef>
                <a:spcPts val="1176"/>
              </a:spcBef>
              <a:buNone/>
            </a:pPr>
            <a:r>
              <a:rPr lang="en-US" sz="2400" dirty="0" smtClean="0">
                <a:solidFill>
                  <a:srgbClr val="D9D9D9"/>
                </a:solidFill>
                <a:latin typeface="Arial" panose="020B0604020202020204" pitchFamily="34" charset="0"/>
                <a:ea typeface="ＭＳ Ｐゴシック" charset="0"/>
                <a:cs typeface="Arial" panose="020B0604020202020204" pitchFamily="34" charset="0"/>
              </a:rPr>
              <a:t>Agile is occurring in only parts of the Enterprise</a:t>
            </a:r>
            <a:endParaRPr lang="en-US" sz="2400" dirty="0">
              <a:solidFill>
                <a:srgbClr val="D9D9D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smtClean="0">
              <a:solidFill>
                <a:srgbClr val="087FB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a:solidFill>
                <a:srgbClr val="087FB9"/>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863633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Box 63"/>
          <p:cNvSpPr txBox="1"/>
          <p:nvPr/>
        </p:nvSpPr>
        <p:spPr>
          <a:xfrm>
            <a:off x="357810" y="224106"/>
            <a:ext cx="5244691" cy="1384995"/>
          </a:xfrm>
          <a:prstGeom prst="rect">
            <a:avLst/>
          </a:prstGeom>
          <a:noFill/>
        </p:spPr>
        <p:txBody>
          <a:bodyPr wrap="square" rtlCol="0">
            <a:spAutoFit/>
          </a:bodyPr>
          <a:lstStyle/>
          <a:p>
            <a:r>
              <a:rPr lang="en-US" sz="2800" dirty="0">
                <a:solidFill>
                  <a:srgbClr val="087FB9"/>
                </a:solidFill>
              </a:rPr>
              <a:t>H</a:t>
            </a:r>
            <a:r>
              <a:rPr lang="en-US" sz="2800" dirty="0" smtClean="0">
                <a:solidFill>
                  <a:srgbClr val="087FB9"/>
                </a:solidFill>
              </a:rPr>
              <a:t>ow </a:t>
            </a:r>
            <a:r>
              <a:rPr lang="en-US" sz="2800" dirty="0" smtClean="0">
                <a:solidFill>
                  <a:srgbClr val="087FB9"/>
                </a:solidFill>
              </a:rPr>
              <a:t>many of </a:t>
            </a:r>
            <a:r>
              <a:rPr lang="en-US" sz="2800" dirty="0" smtClean="0">
                <a:solidFill>
                  <a:srgbClr val="087FB9"/>
                </a:solidFill>
              </a:rPr>
              <a:t>you can easily connect your current </a:t>
            </a:r>
            <a:r>
              <a:rPr lang="en-US" sz="2800" dirty="0" smtClean="0">
                <a:solidFill>
                  <a:srgbClr val="087FB9"/>
                </a:solidFill>
              </a:rPr>
              <a:t>tasks </a:t>
            </a:r>
            <a:r>
              <a:rPr lang="en-US" sz="2800" dirty="0" smtClean="0">
                <a:solidFill>
                  <a:srgbClr val="087FB9"/>
                </a:solidFill>
              </a:rPr>
              <a:t>to </a:t>
            </a:r>
            <a:r>
              <a:rPr lang="en-US" sz="2800" dirty="0" smtClean="0">
                <a:solidFill>
                  <a:srgbClr val="087FB9"/>
                </a:solidFill>
              </a:rPr>
              <a:t>the company </a:t>
            </a:r>
            <a:r>
              <a:rPr lang="en-US" sz="2800" dirty="0" smtClean="0">
                <a:solidFill>
                  <a:srgbClr val="087FB9"/>
                </a:solidFill>
              </a:rPr>
              <a:t>strategy?</a:t>
            </a:r>
            <a:endParaRPr lang="en-US" sz="2800" dirty="0">
              <a:solidFill>
                <a:srgbClr val="087FB9"/>
              </a:solidFill>
            </a:endParaRPr>
          </a:p>
        </p:txBody>
      </p:sp>
      <p:sp>
        <p:nvSpPr>
          <p:cNvPr id="11" name="Rectangle 10"/>
          <p:cNvSpPr/>
          <p:nvPr/>
        </p:nvSpPr>
        <p:spPr>
          <a:xfrm>
            <a:off x="923203" y="4454374"/>
            <a:ext cx="1431863" cy="706673"/>
          </a:xfrm>
          <a:prstGeom prst="rect">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p>
        </p:txBody>
      </p:sp>
      <p:sp>
        <p:nvSpPr>
          <p:cNvPr id="13" name="Rectangle 12"/>
          <p:cNvSpPr/>
          <p:nvPr/>
        </p:nvSpPr>
        <p:spPr>
          <a:xfrm>
            <a:off x="1728782" y="3789221"/>
            <a:ext cx="1431863" cy="706673"/>
          </a:xfrm>
          <a:prstGeom prst="rect">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p>
        </p:txBody>
      </p:sp>
      <p:sp>
        <p:nvSpPr>
          <p:cNvPr id="15" name="Rectangle 14"/>
          <p:cNvSpPr/>
          <p:nvPr/>
        </p:nvSpPr>
        <p:spPr>
          <a:xfrm>
            <a:off x="2317713" y="3124067"/>
            <a:ext cx="1431863" cy="706673"/>
          </a:xfrm>
          <a:prstGeom prst="rect">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p>
        </p:txBody>
      </p:sp>
      <p:sp>
        <p:nvSpPr>
          <p:cNvPr id="19" name="Rectangle 18"/>
          <p:cNvSpPr/>
          <p:nvPr/>
        </p:nvSpPr>
        <p:spPr>
          <a:xfrm>
            <a:off x="6119842" y="1616090"/>
            <a:ext cx="1431863" cy="706673"/>
          </a:xfrm>
          <a:prstGeom prst="rect">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p>
        </p:txBody>
      </p:sp>
      <p:sp>
        <p:nvSpPr>
          <p:cNvPr id="20" name="TextBox 19"/>
          <p:cNvSpPr txBox="1"/>
          <p:nvPr/>
        </p:nvSpPr>
        <p:spPr>
          <a:xfrm>
            <a:off x="2364516" y="3303588"/>
            <a:ext cx="1353422" cy="348878"/>
          </a:xfrm>
          <a:prstGeom prst="rect">
            <a:avLst/>
          </a:prstGeom>
          <a:noFill/>
        </p:spPr>
        <p:txBody>
          <a:bodyPr wrap="square" rtlCol="0">
            <a:spAutoFit/>
          </a:bodyPr>
          <a:lstStyle/>
          <a:p>
            <a:pPr algn="ctr"/>
            <a:r>
              <a:rPr lang="en-US" sz="1667" b="1" dirty="0">
                <a:solidFill>
                  <a:schemeClr val="bg1"/>
                </a:solidFill>
              </a:rPr>
              <a:t>Epic</a:t>
            </a:r>
          </a:p>
        </p:txBody>
      </p:sp>
      <p:sp>
        <p:nvSpPr>
          <p:cNvPr id="21" name="Rectangle 20"/>
          <p:cNvSpPr/>
          <p:nvPr/>
        </p:nvSpPr>
        <p:spPr>
          <a:xfrm>
            <a:off x="6835773" y="909416"/>
            <a:ext cx="1431863" cy="706673"/>
          </a:xfrm>
          <a:prstGeom prst="rect">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p>
        </p:txBody>
      </p:sp>
      <p:sp>
        <p:nvSpPr>
          <p:cNvPr id="22" name="TextBox 21"/>
          <p:cNvSpPr txBox="1"/>
          <p:nvPr/>
        </p:nvSpPr>
        <p:spPr>
          <a:xfrm>
            <a:off x="1728782" y="3990935"/>
            <a:ext cx="1353422" cy="348878"/>
          </a:xfrm>
          <a:prstGeom prst="rect">
            <a:avLst/>
          </a:prstGeom>
          <a:noFill/>
        </p:spPr>
        <p:txBody>
          <a:bodyPr wrap="square" rtlCol="0">
            <a:spAutoFit/>
          </a:bodyPr>
          <a:lstStyle/>
          <a:p>
            <a:pPr algn="ctr"/>
            <a:r>
              <a:rPr lang="en-US" sz="1667" b="1" dirty="0">
                <a:solidFill>
                  <a:schemeClr val="bg1"/>
                </a:solidFill>
              </a:rPr>
              <a:t>User Story</a:t>
            </a:r>
          </a:p>
        </p:txBody>
      </p:sp>
      <p:sp>
        <p:nvSpPr>
          <p:cNvPr id="23" name="Rectangle 22"/>
          <p:cNvSpPr/>
          <p:nvPr/>
        </p:nvSpPr>
        <p:spPr>
          <a:xfrm>
            <a:off x="7392333" y="202745"/>
            <a:ext cx="1431863" cy="706673"/>
          </a:xfrm>
          <a:prstGeom prst="rect">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p>
        </p:txBody>
      </p:sp>
      <p:sp>
        <p:nvSpPr>
          <p:cNvPr id="24" name="TextBox 23"/>
          <p:cNvSpPr txBox="1"/>
          <p:nvPr/>
        </p:nvSpPr>
        <p:spPr>
          <a:xfrm>
            <a:off x="923203" y="4646297"/>
            <a:ext cx="1353422" cy="348878"/>
          </a:xfrm>
          <a:prstGeom prst="rect">
            <a:avLst/>
          </a:prstGeom>
          <a:noFill/>
        </p:spPr>
        <p:txBody>
          <a:bodyPr wrap="square" rtlCol="0">
            <a:spAutoFit/>
          </a:bodyPr>
          <a:lstStyle/>
          <a:p>
            <a:pPr algn="ctr"/>
            <a:r>
              <a:rPr lang="en-US" sz="1667" b="1" dirty="0">
                <a:solidFill>
                  <a:schemeClr val="bg1"/>
                </a:solidFill>
              </a:rPr>
              <a:t>Task</a:t>
            </a:r>
          </a:p>
        </p:txBody>
      </p:sp>
      <p:sp>
        <p:nvSpPr>
          <p:cNvPr id="12" name="TextBox 11"/>
          <p:cNvSpPr txBox="1"/>
          <p:nvPr/>
        </p:nvSpPr>
        <p:spPr>
          <a:xfrm>
            <a:off x="7470774" y="190191"/>
            <a:ext cx="1353422" cy="605422"/>
          </a:xfrm>
          <a:prstGeom prst="rect">
            <a:avLst/>
          </a:prstGeom>
          <a:noFill/>
        </p:spPr>
        <p:txBody>
          <a:bodyPr wrap="square" rtlCol="0">
            <a:spAutoFit/>
          </a:bodyPr>
          <a:lstStyle/>
          <a:p>
            <a:pPr algn="ctr"/>
            <a:r>
              <a:rPr lang="en-US" sz="1667" b="1" dirty="0">
                <a:solidFill>
                  <a:schemeClr val="bg1"/>
                </a:solidFill>
              </a:rPr>
              <a:t>Corporate Strategy</a:t>
            </a:r>
          </a:p>
        </p:txBody>
      </p:sp>
      <p:sp>
        <p:nvSpPr>
          <p:cNvPr id="14" name="TextBox 13"/>
          <p:cNvSpPr txBox="1"/>
          <p:nvPr/>
        </p:nvSpPr>
        <p:spPr>
          <a:xfrm>
            <a:off x="6875529" y="980789"/>
            <a:ext cx="1353422" cy="605422"/>
          </a:xfrm>
          <a:prstGeom prst="rect">
            <a:avLst/>
          </a:prstGeom>
          <a:noFill/>
        </p:spPr>
        <p:txBody>
          <a:bodyPr wrap="square" rtlCol="0">
            <a:spAutoFit/>
          </a:bodyPr>
          <a:lstStyle/>
          <a:p>
            <a:pPr algn="ctr"/>
            <a:r>
              <a:rPr lang="en-US" sz="1667" b="1" dirty="0">
                <a:solidFill>
                  <a:schemeClr val="bg1">
                    <a:lumMod val="95000"/>
                  </a:schemeClr>
                </a:solidFill>
              </a:rPr>
              <a:t>Division</a:t>
            </a:r>
          </a:p>
          <a:p>
            <a:pPr algn="ctr"/>
            <a:r>
              <a:rPr lang="en-US" sz="1667" b="1" dirty="0">
                <a:solidFill>
                  <a:schemeClr val="bg1">
                    <a:lumMod val="95000"/>
                  </a:schemeClr>
                </a:solidFill>
              </a:rPr>
              <a:t>Strategy</a:t>
            </a:r>
          </a:p>
        </p:txBody>
      </p:sp>
      <p:sp>
        <p:nvSpPr>
          <p:cNvPr id="16" name="TextBox 15"/>
          <p:cNvSpPr txBox="1"/>
          <p:nvPr/>
        </p:nvSpPr>
        <p:spPr>
          <a:xfrm>
            <a:off x="6159062" y="1796311"/>
            <a:ext cx="1353422" cy="348878"/>
          </a:xfrm>
          <a:prstGeom prst="rect">
            <a:avLst/>
          </a:prstGeom>
          <a:noFill/>
        </p:spPr>
        <p:txBody>
          <a:bodyPr wrap="square" rtlCol="0">
            <a:spAutoFit/>
          </a:bodyPr>
          <a:lstStyle/>
          <a:p>
            <a:pPr algn="ctr"/>
            <a:r>
              <a:rPr lang="en-US" sz="1667" b="1" dirty="0" smtClean="0">
                <a:solidFill>
                  <a:schemeClr val="bg1"/>
                </a:solidFill>
              </a:rPr>
              <a:t>Top Ideas</a:t>
            </a:r>
            <a:endParaRPr lang="en-US" sz="1667" b="1" dirty="0">
              <a:solidFill>
                <a:schemeClr val="bg1"/>
              </a:solidFill>
            </a:endParaRPr>
          </a:p>
        </p:txBody>
      </p:sp>
      <p:pic>
        <p:nvPicPr>
          <p:cNvPr id="3" name="Picture 2"/>
          <p:cNvPicPr>
            <a:picLocks noChangeAspect="1"/>
          </p:cNvPicPr>
          <p:nvPr/>
        </p:nvPicPr>
        <p:blipFill rotWithShape="1">
          <a:blip r:embed="rId2"/>
          <a:srcRect b="10539"/>
          <a:stretch/>
        </p:blipFill>
        <p:spPr>
          <a:xfrm flipH="1">
            <a:off x="3750365" y="1897274"/>
            <a:ext cx="2356222" cy="1800083"/>
          </a:xfrm>
          <a:prstGeom prst="rect">
            <a:avLst/>
          </a:prstGeom>
        </p:spPr>
      </p:pic>
      <p:sp>
        <p:nvSpPr>
          <p:cNvPr id="25" name="TextBox 24"/>
          <p:cNvSpPr txBox="1"/>
          <p:nvPr/>
        </p:nvSpPr>
        <p:spPr>
          <a:xfrm rot="3360706">
            <a:off x="4170993" y="2623205"/>
            <a:ext cx="1590885" cy="461665"/>
          </a:xfrm>
          <a:prstGeom prst="rect">
            <a:avLst/>
          </a:prstGeom>
          <a:noFill/>
        </p:spPr>
        <p:txBody>
          <a:bodyPr wrap="none" rtlCol="0">
            <a:spAutoFit/>
          </a:bodyPr>
          <a:lstStyle/>
          <a:p>
            <a:r>
              <a:rPr lang="en-US" sz="2400" b="1" smtClean="0">
                <a:solidFill>
                  <a:srgbClr val="FF0000"/>
                </a:solidFill>
              </a:rPr>
              <a:t>Disconnect</a:t>
            </a:r>
            <a:endParaRPr lang="en-US" sz="2400" b="1" dirty="0">
              <a:solidFill>
                <a:srgbClr val="FF0000"/>
              </a:solidFill>
            </a:endParaRPr>
          </a:p>
        </p:txBody>
      </p:sp>
    </p:spTree>
    <p:extLst>
      <p:ext uri="{BB962C8B-B14F-4D97-AF65-F5344CB8AC3E}">
        <p14:creationId xmlns:p14="http://schemas.microsoft.com/office/powerpoint/2010/main" val="20254373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181366"/>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914400">
              <a:defRPr/>
            </a:pPr>
            <a:endParaRPr lang="en-GB" kern="0">
              <a:solidFill>
                <a:sysClr val="windowText" lastClr="000000"/>
              </a:solidFill>
              <a:latin typeface="Arial" panose="020B0604020202020204" pitchFamily="34" charset="0"/>
              <a:cs typeface="Arial" panose="020B0604020202020204" pitchFamily="34" charset="0"/>
            </a:endParaRPr>
          </a:p>
        </p:txBody>
      </p:sp>
      <p:sp>
        <p:nvSpPr>
          <p:cNvPr id="9" name="Title 1"/>
          <p:cNvSpPr txBox="1">
            <a:spLocks/>
          </p:cNvSpPr>
          <p:nvPr/>
        </p:nvSpPr>
        <p:spPr>
          <a:xfrm>
            <a:off x="677702" y="228600"/>
            <a:ext cx="7529117" cy="733866"/>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defRPr/>
            </a:pPr>
            <a:r>
              <a:rPr lang="en-US" sz="3200" b="1" dirty="0" smtClean="0">
                <a:solidFill>
                  <a:prstClr val="white"/>
                </a:solidFill>
                <a:latin typeface="Arial" panose="020B0604020202020204" pitchFamily="34" charset="0"/>
                <a:cs typeface="Arial" panose="020B0604020202020204" pitchFamily="34" charset="0"/>
              </a:rPr>
              <a:t>Why this session?</a:t>
            </a:r>
            <a:endParaRPr lang="en-US" sz="3200" b="1" dirty="0">
              <a:solidFill>
                <a:prstClr val="black"/>
              </a:solidFill>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443972" y="1407233"/>
            <a:ext cx="7511143" cy="388603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Little visibility and transparency of the top ideas (aka, work) being worked on in the company</a:t>
            </a:r>
          </a:p>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Companies are not truly aware of the value of their work and realize they are working on lower value work</a:t>
            </a:r>
          </a:p>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Few can connect their team work to the top ideas or enterprise strategy</a:t>
            </a:r>
          </a:p>
          <a:p>
            <a:pPr marL="0" indent="0">
              <a:spcBef>
                <a:spcPts val="1176"/>
              </a:spcBef>
              <a:buNone/>
            </a:pPr>
            <a:r>
              <a:rPr lang="en-US" sz="2400" dirty="0">
                <a:solidFill>
                  <a:srgbClr val="087FB9"/>
                </a:solidFill>
                <a:latin typeface="Arial" panose="020B0604020202020204" pitchFamily="34" charset="0"/>
                <a:ea typeface="ＭＳ Ｐゴシック" charset="0"/>
                <a:cs typeface="Arial" panose="020B0604020202020204" pitchFamily="34" charset="0"/>
              </a:rPr>
              <a:t>Too much focus on big batches where upward of 60% of features is rarely </a:t>
            </a:r>
            <a:r>
              <a:rPr lang="en-US" sz="2400" dirty="0">
                <a:solidFill>
                  <a:srgbClr val="087FB9"/>
                </a:solidFill>
                <a:latin typeface="Arial" panose="020B0604020202020204" pitchFamily="34" charset="0"/>
                <a:ea typeface="ＭＳ Ｐゴシック" charset="0"/>
                <a:cs typeface="Arial" panose="020B0604020202020204" pitchFamily="34" charset="0"/>
              </a:rPr>
              <a:t>used </a:t>
            </a:r>
          </a:p>
          <a:p>
            <a:pPr marL="0" indent="0">
              <a:spcBef>
                <a:spcPts val="1176"/>
              </a:spcBef>
              <a:buNone/>
            </a:pPr>
            <a:r>
              <a:rPr lang="en-US" sz="2400" dirty="0" smtClean="0">
                <a:solidFill>
                  <a:srgbClr val="D9D9D9"/>
                </a:solidFill>
                <a:latin typeface="Arial" panose="020B0604020202020204" pitchFamily="34" charset="0"/>
                <a:ea typeface="ＭＳ Ｐゴシック" charset="0"/>
                <a:cs typeface="Arial" panose="020B0604020202020204" pitchFamily="34" charset="0"/>
              </a:rPr>
              <a:t>Agile is occurring in only parts of the Enterprise</a:t>
            </a:r>
            <a:endParaRPr lang="en-US" sz="2400" dirty="0">
              <a:solidFill>
                <a:srgbClr val="D9D9D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smtClean="0">
              <a:solidFill>
                <a:srgbClr val="087FB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a:solidFill>
                <a:srgbClr val="087FB9"/>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4182931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loud 29"/>
          <p:cNvSpPr/>
          <p:nvPr/>
        </p:nvSpPr>
        <p:spPr>
          <a:xfrm>
            <a:off x="1937176" y="1798993"/>
            <a:ext cx="5269648" cy="2917573"/>
          </a:xfrm>
          <a:prstGeom prst="cloud">
            <a:avLst/>
          </a:prstGeom>
          <a:gradFill flip="none" rotWithShape="1">
            <a:gsLst>
              <a:gs pos="69000">
                <a:srgbClr val="FF0000">
                  <a:alpha val="45000"/>
                </a:srgbClr>
              </a:gs>
              <a:gs pos="100000">
                <a:srgbClr val="FFFFFF">
                  <a:alpha val="45000"/>
                </a:srgbClr>
              </a:gs>
            </a:gsLst>
            <a:path path="shape">
              <a:fillToRect l="50000" t="50000" r="50000" b="50000"/>
            </a:path>
            <a:tileRect/>
          </a:gradFill>
          <a:ln w="38100" cap="rnd" cmpd="sng">
            <a:solidFill>
              <a:schemeClr val="bg1">
                <a:lumMod val="85000"/>
              </a:schemeClr>
            </a:solidFill>
            <a:beve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600"/>
              </a:spcBef>
            </a:pPr>
            <a:endParaRPr lang="en-GB" sz="2800" cap="all" dirty="0" smtClean="0">
              <a:solidFill>
                <a:srgbClr val="087FB9"/>
              </a:solidFill>
              <a:latin typeface="Arial"/>
              <a:cs typeface="Arial"/>
            </a:endParaRPr>
          </a:p>
        </p:txBody>
      </p:sp>
      <p:sp>
        <p:nvSpPr>
          <p:cNvPr id="26" name="Rounded Rectangular Callout 25"/>
          <p:cNvSpPr/>
          <p:nvPr/>
        </p:nvSpPr>
        <p:spPr>
          <a:xfrm>
            <a:off x="734163" y="4391780"/>
            <a:ext cx="1716666" cy="773773"/>
          </a:xfrm>
          <a:prstGeom prst="wedgeRoundRectCallout">
            <a:avLst>
              <a:gd name="adj1" fmla="val 64833"/>
              <a:gd name="adj2" fmla="val -101146"/>
              <a:gd name="adj3" fmla="val 16667"/>
            </a:avLst>
          </a:prstGeom>
          <a:solidFill>
            <a:schemeClr val="bg1"/>
          </a:solidFill>
          <a:ln cap="rnd">
            <a:solidFill>
              <a:srgbClr val="F3BFC5"/>
            </a:solidFill>
            <a:miter lim="800000"/>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spcBef>
                <a:spcPts val="600"/>
              </a:spcBef>
            </a:pPr>
            <a:r>
              <a:rPr lang="en-GB" sz="2000" cap="all" dirty="0" smtClean="0">
                <a:solidFill>
                  <a:srgbClr val="F3BFC5"/>
                </a:solidFill>
                <a:latin typeface="Arial"/>
                <a:cs typeface="Arial"/>
              </a:rPr>
              <a:t>Lower or NO value</a:t>
            </a:r>
            <a:endParaRPr lang="en-GB" sz="2000" cap="all" dirty="0">
              <a:solidFill>
                <a:srgbClr val="F3BFC5"/>
              </a:solidFill>
              <a:latin typeface="Arial"/>
              <a:cs typeface="Arial"/>
            </a:endParaRPr>
          </a:p>
        </p:txBody>
      </p:sp>
      <p:sp>
        <p:nvSpPr>
          <p:cNvPr id="27" name="Rectangle 26"/>
          <p:cNvSpPr/>
          <p:nvPr/>
        </p:nvSpPr>
        <p:spPr>
          <a:xfrm>
            <a:off x="4377071" y="3091760"/>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28" name="Rectangle 27"/>
          <p:cNvSpPr/>
          <p:nvPr/>
        </p:nvSpPr>
        <p:spPr>
          <a:xfrm>
            <a:off x="4376285" y="2942863"/>
            <a:ext cx="552563" cy="136855"/>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29" name="Rectangle 28"/>
          <p:cNvSpPr/>
          <p:nvPr/>
        </p:nvSpPr>
        <p:spPr>
          <a:xfrm>
            <a:off x="4377101" y="2727166"/>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31" name="Rectangle 30"/>
          <p:cNvSpPr/>
          <p:nvPr/>
        </p:nvSpPr>
        <p:spPr>
          <a:xfrm>
            <a:off x="4638065" y="2727166"/>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32" name="Rectangle 31"/>
          <p:cNvSpPr/>
          <p:nvPr/>
        </p:nvSpPr>
        <p:spPr>
          <a:xfrm>
            <a:off x="4888695" y="2727166"/>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33" name="Rectangle 32"/>
          <p:cNvSpPr/>
          <p:nvPr/>
        </p:nvSpPr>
        <p:spPr>
          <a:xfrm>
            <a:off x="4888695" y="2518271"/>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34" name="Rectangle 33"/>
          <p:cNvSpPr/>
          <p:nvPr/>
        </p:nvSpPr>
        <p:spPr>
          <a:xfrm>
            <a:off x="4888695" y="2309377"/>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35" name="Rectangle 34"/>
          <p:cNvSpPr/>
          <p:nvPr/>
        </p:nvSpPr>
        <p:spPr>
          <a:xfrm>
            <a:off x="5139318" y="2309377"/>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36" name="Rectangle 35"/>
          <p:cNvSpPr/>
          <p:nvPr/>
        </p:nvSpPr>
        <p:spPr>
          <a:xfrm>
            <a:off x="5139318" y="2518271"/>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37" name="Rectangle 36"/>
          <p:cNvSpPr/>
          <p:nvPr/>
        </p:nvSpPr>
        <p:spPr>
          <a:xfrm>
            <a:off x="5389950" y="2309377"/>
            <a:ext cx="120518" cy="417788"/>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49" name="Rectangle 48"/>
          <p:cNvSpPr/>
          <p:nvPr/>
        </p:nvSpPr>
        <p:spPr>
          <a:xfrm>
            <a:off x="5515069" y="2309377"/>
            <a:ext cx="120518" cy="417788"/>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50" name="Rectangle 49"/>
          <p:cNvSpPr/>
          <p:nvPr/>
        </p:nvSpPr>
        <p:spPr>
          <a:xfrm>
            <a:off x="4768161" y="2309377"/>
            <a:ext cx="120518" cy="417788"/>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51" name="Rectangle 50"/>
          <p:cNvSpPr/>
          <p:nvPr/>
        </p:nvSpPr>
        <p:spPr>
          <a:xfrm>
            <a:off x="4763361" y="2100486"/>
            <a:ext cx="877224"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52" name="Rectangle 51"/>
          <p:cNvSpPr/>
          <p:nvPr/>
        </p:nvSpPr>
        <p:spPr>
          <a:xfrm>
            <a:off x="5139318" y="2727166"/>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53" name="Rectangle 52"/>
          <p:cNvSpPr/>
          <p:nvPr/>
        </p:nvSpPr>
        <p:spPr>
          <a:xfrm>
            <a:off x="5389974" y="2727166"/>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54" name="Rectangle 53"/>
          <p:cNvSpPr/>
          <p:nvPr/>
        </p:nvSpPr>
        <p:spPr>
          <a:xfrm>
            <a:off x="5761104" y="2100486"/>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55" name="Rectangle 54"/>
          <p:cNvSpPr/>
          <p:nvPr/>
        </p:nvSpPr>
        <p:spPr>
          <a:xfrm>
            <a:off x="6011760" y="2100486"/>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56" name="Rectangle 55"/>
          <p:cNvSpPr/>
          <p:nvPr/>
        </p:nvSpPr>
        <p:spPr>
          <a:xfrm>
            <a:off x="6011760" y="2309377"/>
            <a:ext cx="250635" cy="208894"/>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57" name="Rectangle 56"/>
          <p:cNvSpPr/>
          <p:nvPr/>
        </p:nvSpPr>
        <p:spPr>
          <a:xfrm>
            <a:off x="5640585" y="2100483"/>
            <a:ext cx="120518" cy="417788"/>
          </a:xfrm>
          <a:prstGeom prst="rect">
            <a:avLst/>
          </a:prstGeom>
          <a:solidFill>
            <a:schemeClr val="bg1"/>
          </a:solidFill>
          <a:ln w="38100" cmpd="sng">
            <a:solidFill>
              <a:srgbClr val="EBEBEB"/>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400">
              <a:spcBef>
                <a:spcPts val="600"/>
              </a:spcBef>
            </a:pPr>
            <a:endParaRPr lang="en-GB" sz="1400" cap="all" dirty="0" smtClean="0">
              <a:solidFill>
                <a:prstClr val="white"/>
              </a:solidFill>
              <a:latin typeface="Arial"/>
              <a:cs typeface="Arial"/>
            </a:endParaRPr>
          </a:p>
        </p:txBody>
      </p:sp>
      <p:sp>
        <p:nvSpPr>
          <p:cNvPr id="24" name="TextBox 23"/>
          <p:cNvSpPr txBox="1"/>
          <p:nvPr/>
        </p:nvSpPr>
        <p:spPr>
          <a:xfrm>
            <a:off x="270378" y="279919"/>
            <a:ext cx="5244691" cy="830997"/>
          </a:xfrm>
          <a:prstGeom prst="rect">
            <a:avLst/>
          </a:prstGeom>
          <a:noFill/>
        </p:spPr>
        <p:txBody>
          <a:bodyPr wrap="square" rtlCol="0">
            <a:spAutoFit/>
          </a:bodyPr>
          <a:lstStyle/>
          <a:p>
            <a:r>
              <a:rPr lang="en-US" sz="2400" dirty="0" smtClean="0">
                <a:solidFill>
                  <a:srgbClr val="087FB9"/>
                </a:solidFill>
              </a:rPr>
              <a:t>How many of you would like to avoid building the lower value work?</a:t>
            </a:r>
            <a:endParaRPr lang="en-US" sz="2400" dirty="0">
              <a:solidFill>
                <a:srgbClr val="087FB9"/>
              </a:solidFill>
            </a:endParaRPr>
          </a:p>
        </p:txBody>
      </p:sp>
      <p:sp>
        <p:nvSpPr>
          <p:cNvPr id="2" name="TextBox 1"/>
          <p:cNvSpPr txBox="1"/>
          <p:nvPr/>
        </p:nvSpPr>
        <p:spPr>
          <a:xfrm>
            <a:off x="2285830" y="1447235"/>
            <a:ext cx="1371990" cy="523220"/>
          </a:xfrm>
          <a:prstGeom prst="rect">
            <a:avLst/>
          </a:prstGeom>
          <a:noFill/>
        </p:spPr>
        <p:txBody>
          <a:bodyPr wrap="none" rtlCol="0">
            <a:spAutoFit/>
          </a:bodyPr>
          <a:lstStyle/>
          <a:p>
            <a:r>
              <a:rPr lang="en-US" sz="2800" b="1" dirty="0" smtClean="0">
                <a:solidFill>
                  <a:srgbClr val="087FB9"/>
                </a:solidFill>
              </a:rPr>
              <a:t>Big Idea</a:t>
            </a:r>
            <a:endParaRPr lang="en-US" sz="2800" b="1" dirty="0">
              <a:solidFill>
                <a:srgbClr val="087FB9"/>
              </a:solidFill>
            </a:endParaRPr>
          </a:p>
        </p:txBody>
      </p:sp>
    </p:spTree>
    <p:extLst>
      <p:ext uri="{BB962C8B-B14F-4D97-AF65-F5344CB8AC3E}">
        <p14:creationId xmlns:p14="http://schemas.microsoft.com/office/powerpoint/2010/main" val="110814749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Box 63"/>
          <p:cNvSpPr txBox="1"/>
          <p:nvPr/>
        </p:nvSpPr>
        <p:spPr>
          <a:xfrm>
            <a:off x="357810" y="224106"/>
            <a:ext cx="5244691" cy="830997"/>
          </a:xfrm>
          <a:prstGeom prst="rect">
            <a:avLst/>
          </a:prstGeom>
          <a:noFill/>
        </p:spPr>
        <p:txBody>
          <a:bodyPr wrap="square" rtlCol="0">
            <a:spAutoFit/>
          </a:bodyPr>
          <a:lstStyle/>
          <a:p>
            <a:r>
              <a:rPr lang="en-US" sz="2400" dirty="0" smtClean="0">
                <a:solidFill>
                  <a:srgbClr val="087FB9"/>
                </a:solidFill>
              </a:rPr>
              <a:t>And instead only build the highest value of the idea?</a:t>
            </a:r>
            <a:endParaRPr lang="en-US" sz="2400" dirty="0">
              <a:solidFill>
                <a:srgbClr val="087FB9"/>
              </a:solidFill>
            </a:endParaRPr>
          </a:p>
        </p:txBody>
      </p:sp>
      <p:sp>
        <p:nvSpPr>
          <p:cNvPr id="17" name="Cloud 16"/>
          <p:cNvSpPr/>
          <p:nvPr/>
        </p:nvSpPr>
        <p:spPr>
          <a:xfrm>
            <a:off x="1937176" y="1798993"/>
            <a:ext cx="5269648" cy="2917573"/>
          </a:xfrm>
          <a:prstGeom prst="cloud">
            <a:avLst/>
          </a:prstGeom>
          <a:noFill/>
          <a:ln w="38100" cap="rnd" cmpd="sng">
            <a:solidFill>
              <a:srgbClr val="D9D9D9"/>
            </a:solidFill>
            <a:beve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600"/>
              </a:spcBef>
            </a:pPr>
            <a:endParaRPr lang="en-GB" sz="2800" cap="all" dirty="0" smtClean="0">
              <a:solidFill>
                <a:srgbClr val="087FB9"/>
              </a:solidFill>
              <a:latin typeface="Arial"/>
              <a:cs typeface="Arial"/>
            </a:endParaRPr>
          </a:p>
        </p:txBody>
      </p:sp>
      <p:sp>
        <p:nvSpPr>
          <p:cNvPr id="44" name="Rounded Rectangular Callout 43"/>
          <p:cNvSpPr/>
          <p:nvPr/>
        </p:nvSpPr>
        <p:spPr>
          <a:xfrm>
            <a:off x="6498067" y="489766"/>
            <a:ext cx="1716666" cy="773773"/>
          </a:xfrm>
          <a:prstGeom prst="wedgeRoundRectCallout">
            <a:avLst>
              <a:gd name="adj1" fmla="val -70778"/>
              <a:gd name="adj2" fmla="val 153248"/>
              <a:gd name="adj3" fmla="val 16667"/>
            </a:avLst>
          </a:prstGeom>
          <a:solidFill>
            <a:schemeClr val="bg1"/>
          </a:solidFill>
          <a:ln cap="rnd">
            <a:solidFill>
              <a:srgbClr val="008000"/>
            </a:solidFill>
            <a:miter lim="800000"/>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spcBef>
                <a:spcPts val="600"/>
              </a:spcBef>
            </a:pPr>
            <a:r>
              <a:rPr lang="en-GB" sz="2000" cap="all" dirty="0" smtClean="0">
                <a:solidFill>
                  <a:srgbClr val="008000"/>
                </a:solidFill>
                <a:latin typeface="Arial"/>
                <a:cs typeface="Arial"/>
              </a:rPr>
              <a:t>High VALUE</a:t>
            </a:r>
            <a:endParaRPr lang="en-GB" sz="2000" cap="all" dirty="0">
              <a:solidFill>
                <a:srgbClr val="008000"/>
              </a:solidFill>
              <a:latin typeface="Arial"/>
              <a:cs typeface="Arial"/>
            </a:endParaRPr>
          </a:p>
        </p:txBody>
      </p:sp>
      <p:sp>
        <p:nvSpPr>
          <p:cNvPr id="84" name="Rectangle 83"/>
          <p:cNvSpPr/>
          <p:nvPr/>
        </p:nvSpPr>
        <p:spPr>
          <a:xfrm>
            <a:off x="4377071" y="3069201"/>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85" name="Rectangle 84"/>
          <p:cNvSpPr/>
          <p:nvPr/>
        </p:nvSpPr>
        <p:spPr>
          <a:xfrm>
            <a:off x="4382718" y="2931473"/>
            <a:ext cx="552563" cy="136855"/>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86" name="Rectangle 85"/>
          <p:cNvSpPr/>
          <p:nvPr/>
        </p:nvSpPr>
        <p:spPr>
          <a:xfrm>
            <a:off x="4377101" y="2727166"/>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87" name="Rectangle 86"/>
          <p:cNvSpPr/>
          <p:nvPr/>
        </p:nvSpPr>
        <p:spPr>
          <a:xfrm>
            <a:off x="4638065" y="2727166"/>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88" name="Rectangle 87"/>
          <p:cNvSpPr/>
          <p:nvPr/>
        </p:nvSpPr>
        <p:spPr>
          <a:xfrm>
            <a:off x="4888695" y="2727166"/>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89" name="Rectangle 88"/>
          <p:cNvSpPr/>
          <p:nvPr/>
        </p:nvSpPr>
        <p:spPr>
          <a:xfrm>
            <a:off x="4888695" y="2518271"/>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0" name="Rectangle 89"/>
          <p:cNvSpPr/>
          <p:nvPr/>
        </p:nvSpPr>
        <p:spPr>
          <a:xfrm>
            <a:off x="4888695" y="2309377"/>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1" name="Rectangle 90"/>
          <p:cNvSpPr/>
          <p:nvPr/>
        </p:nvSpPr>
        <p:spPr>
          <a:xfrm>
            <a:off x="5139318" y="2309377"/>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2" name="Rectangle 91"/>
          <p:cNvSpPr/>
          <p:nvPr/>
        </p:nvSpPr>
        <p:spPr>
          <a:xfrm>
            <a:off x="5139318" y="2518271"/>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3" name="Rectangle 92"/>
          <p:cNvSpPr/>
          <p:nvPr/>
        </p:nvSpPr>
        <p:spPr>
          <a:xfrm>
            <a:off x="5389950" y="2309377"/>
            <a:ext cx="120518" cy="417788"/>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4" name="Rectangle 93"/>
          <p:cNvSpPr/>
          <p:nvPr/>
        </p:nvSpPr>
        <p:spPr>
          <a:xfrm>
            <a:off x="5515069" y="2309377"/>
            <a:ext cx="120518" cy="417788"/>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5" name="Rectangle 94"/>
          <p:cNvSpPr/>
          <p:nvPr/>
        </p:nvSpPr>
        <p:spPr>
          <a:xfrm>
            <a:off x="4768161" y="2309377"/>
            <a:ext cx="120518" cy="417788"/>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6" name="Rectangle 95"/>
          <p:cNvSpPr/>
          <p:nvPr/>
        </p:nvSpPr>
        <p:spPr>
          <a:xfrm>
            <a:off x="4763361" y="2100486"/>
            <a:ext cx="877224"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7" name="Rectangle 96"/>
          <p:cNvSpPr/>
          <p:nvPr/>
        </p:nvSpPr>
        <p:spPr>
          <a:xfrm>
            <a:off x="5139318" y="2727166"/>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8" name="Rectangle 97"/>
          <p:cNvSpPr/>
          <p:nvPr/>
        </p:nvSpPr>
        <p:spPr>
          <a:xfrm>
            <a:off x="5389974" y="2727166"/>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99" name="Rectangle 98"/>
          <p:cNvSpPr/>
          <p:nvPr/>
        </p:nvSpPr>
        <p:spPr>
          <a:xfrm>
            <a:off x="5761104" y="2100486"/>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100" name="Rectangle 99"/>
          <p:cNvSpPr/>
          <p:nvPr/>
        </p:nvSpPr>
        <p:spPr>
          <a:xfrm>
            <a:off x="6011760" y="2100486"/>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101" name="Rectangle 100"/>
          <p:cNvSpPr/>
          <p:nvPr/>
        </p:nvSpPr>
        <p:spPr>
          <a:xfrm>
            <a:off x="6011760" y="2309377"/>
            <a:ext cx="250635" cy="208894"/>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102" name="Rectangle 101"/>
          <p:cNvSpPr/>
          <p:nvPr/>
        </p:nvSpPr>
        <p:spPr>
          <a:xfrm>
            <a:off x="5640585" y="2100483"/>
            <a:ext cx="120518" cy="417788"/>
          </a:xfrm>
          <a:prstGeom prst="rect">
            <a:avLst/>
          </a:prstGeom>
          <a:solidFill>
            <a:srgbClr val="008000"/>
          </a:solidFill>
          <a:ln w="381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GB" sz="1400" b="0" i="0" u="none" strike="noStrike" kern="0" cap="all" spc="0" normalizeH="0" baseline="0" noProof="0" dirty="0" smtClean="0">
              <a:ln>
                <a:noFill/>
              </a:ln>
              <a:solidFill>
                <a:prstClr val="white"/>
              </a:solidFill>
              <a:effectLst/>
              <a:uLnTx/>
              <a:uFillTx/>
              <a:latin typeface="Arial"/>
              <a:ea typeface="+mn-ea"/>
              <a:cs typeface="Arial"/>
            </a:endParaRPr>
          </a:p>
        </p:txBody>
      </p:sp>
      <p:sp>
        <p:nvSpPr>
          <p:cNvPr id="25" name="TextBox 24"/>
          <p:cNvSpPr txBox="1"/>
          <p:nvPr/>
        </p:nvSpPr>
        <p:spPr>
          <a:xfrm>
            <a:off x="2285830" y="1447235"/>
            <a:ext cx="1371990" cy="523220"/>
          </a:xfrm>
          <a:prstGeom prst="rect">
            <a:avLst/>
          </a:prstGeom>
          <a:noFill/>
        </p:spPr>
        <p:txBody>
          <a:bodyPr wrap="none" rtlCol="0">
            <a:spAutoFit/>
          </a:bodyPr>
          <a:lstStyle/>
          <a:p>
            <a:r>
              <a:rPr lang="en-US" sz="2800" b="1" dirty="0" smtClean="0">
                <a:solidFill>
                  <a:srgbClr val="087FB9"/>
                </a:solidFill>
              </a:rPr>
              <a:t>Big Idea</a:t>
            </a:r>
            <a:endParaRPr lang="en-US" sz="2800" b="1" dirty="0">
              <a:solidFill>
                <a:srgbClr val="087FB9"/>
              </a:solidFill>
            </a:endParaRPr>
          </a:p>
        </p:txBody>
      </p:sp>
    </p:spTree>
    <p:extLst>
      <p:ext uri="{BB962C8B-B14F-4D97-AF65-F5344CB8AC3E}">
        <p14:creationId xmlns:p14="http://schemas.microsoft.com/office/powerpoint/2010/main" val="10541574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181366"/>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914400">
              <a:defRPr/>
            </a:pPr>
            <a:endParaRPr lang="en-GB" kern="0">
              <a:solidFill>
                <a:sysClr val="windowText" lastClr="000000"/>
              </a:solidFill>
              <a:latin typeface="Arial" panose="020B0604020202020204" pitchFamily="34" charset="0"/>
              <a:cs typeface="Arial" panose="020B0604020202020204" pitchFamily="34" charset="0"/>
            </a:endParaRPr>
          </a:p>
        </p:txBody>
      </p:sp>
      <p:sp>
        <p:nvSpPr>
          <p:cNvPr id="9" name="Title 1"/>
          <p:cNvSpPr txBox="1">
            <a:spLocks/>
          </p:cNvSpPr>
          <p:nvPr/>
        </p:nvSpPr>
        <p:spPr>
          <a:xfrm>
            <a:off x="677702" y="228600"/>
            <a:ext cx="7529117" cy="733866"/>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defRPr/>
            </a:pPr>
            <a:r>
              <a:rPr lang="en-US" sz="3200" b="1" dirty="0" smtClean="0">
                <a:solidFill>
                  <a:prstClr val="white"/>
                </a:solidFill>
                <a:latin typeface="Arial" panose="020B0604020202020204" pitchFamily="34" charset="0"/>
                <a:cs typeface="Arial" panose="020B0604020202020204" pitchFamily="34" charset="0"/>
              </a:rPr>
              <a:t>Why this session?</a:t>
            </a:r>
            <a:endParaRPr lang="en-US" sz="3200" b="1" dirty="0">
              <a:solidFill>
                <a:prstClr val="black"/>
              </a:solidFill>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443972" y="1407233"/>
            <a:ext cx="7511143" cy="388603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Little visibility and transparency of the top ideas (aka, work) being worked on in the company</a:t>
            </a:r>
          </a:p>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Companies are not truly aware of the value of their work and realize they are working on lower value work</a:t>
            </a:r>
          </a:p>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Few can connect their team work to the top ideas or enterprise strategy</a:t>
            </a:r>
          </a:p>
          <a:p>
            <a:pPr marL="0" indent="0">
              <a:spcBef>
                <a:spcPts val="1176"/>
              </a:spcBef>
              <a:buNone/>
            </a:pPr>
            <a:r>
              <a:rPr lang="en-US" sz="2400" dirty="0">
                <a:solidFill>
                  <a:srgbClr val="D9D9D9"/>
                </a:solidFill>
                <a:latin typeface="Arial" panose="020B0604020202020204" pitchFamily="34" charset="0"/>
                <a:ea typeface="ＭＳ Ｐゴシック" charset="0"/>
                <a:cs typeface="Arial" panose="020B0604020202020204" pitchFamily="34" charset="0"/>
              </a:rPr>
              <a:t>Too much focus on big batches where upward of 60% of features is rarely used </a:t>
            </a:r>
          </a:p>
          <a:p>
            <a:pPr marL="0" indent="0">
              <a:spcBef>
                <a:spcPts val="1176"/>
              </a:spcBef>
              <a:buNone/>
            </a:pPr>
            <a:r>
              <a:rPr lang="en-US" sz="2400" dirty="0">
                <a:solidFill>
                  <a:srgbClr val="087FB9"/>
                </a:solidFill>
                <a:latin typeface="Arial" panose="020B0604020202020204" pitchFamily="34" charset="0"/>
                <a:ea typeface="ＭＳ Ｐゴシック" charset="0"/>
                <a:cs typeface="Arial" panose="020B0604020202020204" pitchFamily="34" charset="0"/>
              </a:rPr>
              <a:t>Agile is occurring in only parts of the Enterprise</a:t>
            </a:r>
            <a:endParaRPr lang="en-US" sz="2400" dirty="0">
              <a:solidFill>
                <a:srgbClr val="087FB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smtClean="0">
              <a:solidFill>
                <a:srgbClr val="087FB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a:solidFill>
                <a:srgbClr val="087FB9"/>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6011422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77651" y="877564"/>
            <a:ext cx="6898814" cy="4734812"/>
          </a:xfrm>
          <a:prstGeom prst="rect">
            <a:avLst/>
          </a:prstGeom>
        </p:spPr>
      </p:pic>
      <p:sp>
        <p:nvSpPr>
          <p:cNvPr id="5" name="TextBox 4"/>
          <p:cNvSpPr txBox="1"/>
          <p:nvPr/>
        </p:nvSpPr>
        <p:spPr>
          <a:xfrm>
            <a:off x="357809" y="224106"/>
            <a:ext cx="8327547" cy="461665"/>
          </a:xfrm>
          <a:prstGeom prst="rect">
            <a:avLst/>
          </a:prstGeom>
          <a:noFill/>
        </p:spPr>
        <p:txBody>
          <a:bodyPr wrap="square" rtlCol="0">
            <a:spAutoFit/>
          </a:bodyPr>
          <a:lstStyle/>
          <a:p>
            <a:r>
              <a:rPr lang="en-US" sz="2400" dirty="0" smtClean="0">
                <a:solidFill>
                  <a:srgbClr val="087FB9"/>
                </a:solidFill>
              </a:rPr>
              <a:t>How many see Agile occurring in only parts of your enterprise?</a:t>
            </a:r>
            <a:endParaRPr lang="en-US" sz="2400" dirty="0">
              <a:solidFill>
                <a:srgbClr val="087FB9"/>
              </a:solidFill>
            </a:endParaRPr>
          </a:p>
        </p:txBody>
      </p:sp>
    </p:spTree>
    <p:extLst>
      <p:ext uri="{BB962C8B-B14F-4D97-AF65-F5344CB8AC3E}">
        <p14:creationId xmlns:p14="http://schemas.microsoft.com/office/powerpoint/2010/main" val="33081609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083966" y="897982"/>
            <a:ext cx="6878935" cy="4714394"/>
          </a:xfrm>
          <a:prstGeom prst="rect">
            <a:avLst/>
          </a:prstGeom>
        </p:spPr>
      </p:pic>
      <p:sp>
        <p:nvSpPr>
          <p:cNvPr id="4" name="TextBox 3"/>
          <p:cNvSpPr txBox="1"/>
          <p:nvPr/>
        </p:nvSpPr>
        <p:spPr>
          <a:xfrm>
            <a:off x="357809" y="224106"/>
            <a:ext cx="8327547" cy="461665"/>
          </a:xfrm>
          <a:prstGeom prst="rect">
            <a:avLst/>
          </a:prstGeom>
          <a:noFill/>
        </p:spPr>
        <p:txBody>
          <a:bodyPr wrap="square" rtlCol="0">
            <a:spAutoFit/>
          </a:bodyPr>
          <a:lstStyle/>
          <a:p>
            <a:r>
              <a:rPr lang="en-US" sz="2400" dirty="0" smtClean="0">
                <a:solidFill>
                  <a:srgbClr val="087FB9"/>
                </a:solidFill>
              </a:rPr>
              <a:t>Agile needs to occurring in all part of the enterprise</a:t>
            </a:r>
            <a:endParaRPr lang="en-US" sz="2400" dirty="0">
              <a:solidFill>
                <a:srgbClr val="087FB9"/>
              </a:solidFill>
            </a:endParaRPr>
          </a:p>
        </p:txBody>
      </p:sp>
    </p:spTree>
    <p:extLst>
      <p:ext uri="{BB962C8B-B14F-4D97-AF65-F5344CB8AC3E}">
        <p14:creationId xmlns:p14="http://schemas.microsoft.com/office/powerpoint/2010/main" val="369796246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269" y="430330"/>
            <a:ext cx="7925432" cy="1616364"/>
          </a:xfrm>
        </p:spPr>
        <p:txBody>
          <a:bodyPr>
            <a:noAutofit/>
          </a:bodyPr>
          <a:lstStyle/>
          <a:p>
            <a:pPr>
              <a:spcBef>
                <a:spcPts val="900"/>
              </a:spcBef>
            </a:pPr>
            <a:r>
              <a:rPr lang="en-US" dirty="0" smtClean="0">
                <a:solidFill>
                  <a:schemeClr val="bg2"/>
                </a:solidFill>
                <a:latin typeface="Helvetica Light" charset="0"/>
                <a:ea typeface="Helvetica Light" charset="0"/>
                <a:cs typeface="Helvetica Light" charset="0"/>
              </a:rPr>
              <a:t>We know the problem.</a:t>
            </a:r>
            <a:endParaRPr lang="en-US" dirty="0">
              <a:solidFill>
                <a:schemeClr val="bg2"/>
              </a:solidFill>
              <a:latin typeface="Helvetica Light" charset="0"/>
              <a:ea typeface="Helvetica Light" charset="0"/>
              <a:cs typeface="Helvetica Light" charset="0"/>
            </a:endParaRPr>
          </a:p>
        </p:txBody>
      </p:sp>
      <p:sp>
        <p:nvSpPr>
          <p:cNvPr id="3" name="Title 1"/>
          <p:cNvSpPr txBox="1">
            <a:spLocks/>
          </p:cNvSpPr>
          <p:nvPr/>
        </p:nvSpPr>
        <p:spPr>
          <a:xfrm>
            <a:off x="960536" y="3726033"/>
            <a:ext cx="7925432" cy="157438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r">
              <a:spcBef>
                <a:spcPts val="900"/>
              </a:spcBef>
            </a:pPr>
            <a:r>
              <a:rPr lang="en-US" dirty="0" smtClean="0">
                <a:solidFill>
                  <a:schemeClr val="bg2"/>
                </a:solidFill>
                <a:latin typeface="Helvetica Light" charset="0"/>
                <a:ea typeface="Helvetica Light" charset="0"/>
                <a:cs typeface="Helvetica Light" charset="0"/>
              </a:rPr>
              <a:t>What do we do now?</a:t>
            </a:r>
            <a:endParaRPr lang="en-US" dirty="0">
              <a:solidFill>
                <a:schemeClr val="bg2"/>
              </a:solidFill>
              <a:latin typeface="Helvetica Light" charset="0"/>
              <a:ea typeface="Helvetica Light" charset="0"/>
              <a:cs typeface="Helvetica Light" charset="0"/>
            </a:endParaRPr>
          </a:p>
        </p:txBody>
      </p:sp>
      <p:pic>
        <p:nvPicPr>
          <p:cNvPr id="4" name="Picture 3"/>
          <p:cNvPicPr>
            <a:picLocks noChangeAspect="1"/>
          </p:cNvPicPr>
          <p:nvPr/>
        </p:nvPicPr>
        <p:blipFill>
          <a:blip r:embed="rId2">
            <a:duotone>
              <a:schemeClr val="bg2">
                <a:shade val="45000"/>
                <a:satMod val="135000"/>
              </a:schemeClr>
              <a:prstClr val="white"/>
            </a:duotone>
          </a:blip>
          <a:stretch>
            <a:fillRect/>
          </a:stretch>
        </p:blipFill>
        <p:spPr>
          <a:xfrm>
            <a:off x="514269" y="2614837"/>
            <a:ext cx="2853509" cy="2853509"/>
          </a:xfrm>
          <a:prstGeom prst="rect">
            <a:avLst/>
          </a:prstGeom>
        </p:spPr>
      </p:pic>
    </p:spTree>
    <p:extLst>
      <p:ext uri="{BB962C8B-B14F-4D97-AF65-F5344CB8AC3E}">
        <p14:creationId xmlns:p14="http://schemas.microsoft.com/office/powerpoint/2010/main" val="280108301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Picture 108"/>
          <p:cNvPicPr>
            <a:picLocks noChangeAspect="1"/>
          </p:cNvPicPr>
          <p:nvPr/>
        </p:nvPicPr>
        <p:blipFill>
          <a:blip r:embed="rId2"/>
          <a:stretch>
            <a:fillRect/>
          </a:stretch>
        </p:blipFill>
        <p:spPr>
          <a:xfrm rot="16200000">
            <a:off x="1710851" y="-1718149"/>
            <a:ext cx="5722298" cy="9144000"/>
          </a:xfrm>
          <a:prstGeom prst="rect">
            <a:avLst/>
          </a:prstGeom>
        </p:spPr>
      </p:pic>
      <p:grpSp>
        <p:nvGrpSpPr>
          <p:cNvPr id="13" name="Group 12"/>
          <p:cNvGrpSpPr/>
          <p:nvPr/>
        </p:nvGrpSpPr>
        <p:grpSpPr>
          <a:xfrm>
            <a:off x="260268" y="189605"/>
            <a:ext cx="8660783" cy="5384807"/>
            <a:chOff x="1549821" y="-134176"/>
            <a:chExt cx="6338137" cy="6203487"/>
          </a:xfrm>
          <a:solidFill>
            <a:srgbClr val="FFFFFF"/>
          </a:solidFill>
        </p:grpSpPr>
        <p:sp>
          <p:nvSpPr>
            <p:cNvPr id="16" name="Explosion 2 15"/>
            <p:cNvSpPr/>
            <p:nvPr/>
          </p:nvSpPr>
          <p:spPr>
            <a:xfrm>
              <a:off x="1994462" y="2066126"/>
              <a:ext cx="260501" cy="219814"/>
            </a:xfrm>
            <a:prstGeom prst="irregularSeal2">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Explosion 1 16"/>
            <p:cNvSpPr/>
            <p:nvPr/>
          </p:nvSpPr>
          <p:spPr>
            <a:xfrm>
              <a:off x="4268465" y="-24270"/>
              <a:ext cx="366330" cy="227956"/>
            </a:xfrm>
            <a:prstGeom prst="irregularSeal1">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18" name="Explosion 1 17"/>
            <p:cNvSpPr/>
            <p:nvPr/>
          </p:nvSpPr>
          <p:spPr>
            <a:xfrm>
              <a:off x="3234778" y="5607049"/>
              <a:ext cx="270914" cy="227956"/>
            </a:xfrm>
            <a:prstGeom prst="irregularSeal1">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Explosion 2 18"/>
            <p:cNvSpPr/>
            <p:nvPr/>
          </p:nvSpPr>
          <p:spPr>
            <a:xfrm>
              <a:off x="6291007" y="5639472"/>
              <a:ext cx="260501" cy="219813"/>
            </a:xfrm>
            <a:prstGeom prst="irregularSeal2">
              <a:avLst/>
            </a:prstGeom>
            <a:grpFill/>
            <a:ln>
              <a:solidFill>
                <a:srgbClr val="F3BFC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Explosion 1 19"/>
            <p:cNvSpPr/>
            <p:nvPr/>
          </p:nvSpPr>
          <p:spPr>
            <a:xfrm rot="1883281">
              <a:off x="7407459" y="5430804"/>
              <a:ext cx="366330" cy="227957"/>
            </a:xfrm>
            <a:prstGeom prst="irregularSeal1">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Explosion 2 20"/>
            <p:cNvSpPr/>
            <p:nvPr/>
          </p:nvSpPr>
          <p:spPr>
            <a:xfrm>
              <a:off x="2373713" y="-134176"/>
              <a:ext cx="260501" cy="219813"/>
            </a:xfrm>
            <a:prstGeom prst="irregularSeal2">
              <a:avLst/>
            </a:prstGeom>
            <a:grp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
          <p:nvSpPr>
            <p:cNvPr id="22" name="Oval 21"/>
            <p:cNvSpPr/>
            <p:nvPr/>
          </p:nvSpPr>
          <p:spPr>
            <a:xfrm>
              <a:off x="3571251" y="2370810"/>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3" name="Oval 22"/>
            <p:cNvSpPr/>
            <p:nvPr/>
          </p:nvSpPr>
          <p:spPr>
            <a:xfrm>
              <a:off x="5842974" y="2097421"/>
              <a:ext cx="45719" cy="48847"/>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FFFFFF"/>
                </a:solidFill>
              </a:endParaRPr>
            </a:p>
          </p:txBody>
        </p:sp>
        <p:sp>
          <p:nvSpPr>
            <p:cNvPr id="24" name="Oval 23"/>
            <p:cNvSpPr/>
            <p:nvPr/>
          </p:nvSpPr>
          <p:spPr>
            <a:xfrm>
              <a:off x="2777954" y="2686107"/>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5" name="Oval 24"/>
            <p:cNvSpPr/>
            <p:nvPr/>
          </p:nvSpPr>
          <p:spPr>
            <a:xfrm>
              <a:off x="2110906" y="5274350"/>
              <a:ext cx="45719" cy="48848"/>
            </a:xfrm>
            <a:prstGeom prst="ellipse">
              <a:avLst/>
            </a:prstGeom>
            <a:gr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6" name="Oval 25"/>
            <p:cNvSpPr/>
            <p:nvPr/>
          </p:nvSpPr>
          <p:spPr>
            <a:xfrm>
              <a:off x="7362343" y="1747688"/>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7" name="Oval 26"/>
            <p:cNvSpPr/>
            <p:nvPr/>
          </p:nvSpPr>
          <p:spPr>
            <a:xfrm>
              <a:off x="7463738" y="2935451"/>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8" name="Oval 27"/>
            <p:cNvSpPr/>
            <p:nvPr/>
          </p:nvSpPr>
          <p:spPr>
            <a:xfrm>
              <a:off x="7598992" y="4337721"/>
              <a:ext cx="45719" cy="48847"/>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9" name="Oval 28"/>
            <p:cNvSpPr/>
            <p:nvPr/>
          </p:nvSpPr>
          <p:spPr>
            <a:xfrm>
              <a:off x="4405911" y="1785440"/>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0" name="Explosion 1 29"/>
            <p:cNvSpPr/>
            <p:nvPr/>
          </p:nvSpPr>
          <p:spPr>
            <a:xfrm rot="17909586">
              <a:off x="4094963" y="4989725"/>
              <a:ext cx="198705" cy="152876"/>
            </a:xfrm>
            <a:prstGeom prst="irregularSeal1">
              <a:avLst/>
            </a:prstGeom>
            <a:grp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3260537" y="4018959"/>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2" name="Oval 31"/>
            <p:cNvSpPr/>
            <p:nvPr/>
          </p:nvSpPr>
          <p:spPr>
            <a:xfrm>
              <a:off x="1662950" y="3424767"/>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v</a:t>
              </a:r>
              <a:endParaRPr lang="en-US" dirty="0">
                <a:solidFill>
                  <a:srgbClr val="FFFFFF"/>
                </a:solidFill>
              </a:endParaRPr>
            </a:p>
          </p:txBody>
        </p:sp>
        <p:sp>
          <p:nvSpPr>
            <p:cNvPr id="33" name="Oval 32"/>
            <p:cNvSpPr/>
            <p:nvPr/>
          </p:nvSpPr>
          <p:spPr>
            <a:xfrm>
              <a:off x="4252370" y="5795487"/>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5" name="Oval 34"/>
            <p:cNvSpPr/>
            <p:nvPr/>
          </p:nvSpPr>
          <p:spPr>
            <a:xfrm>
              <a:off x="4739913" y="2930036"/>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6" name="Oval 35"/>
            <p:cNvSpPr/>
            <p:nvPr/>
          </p:nvSpPr>
          <p:spPr>
            <a:xfrm>
              <a:off x="5470005" y="4723737"/>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7" name="Oval 36"/>
            <p:cNvSpPr/>
            <p:nvPr/>
          </p:nvSpPr>
          <p:spPr>
            <a:xfrm>
              <a:off x="7238819" y="5843145"/>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8" name="Explosion 2 37"/>
            <p:cNvSpPr/>
            <p:nvPr/>
          </p:nvSpPr>
          <p:spPr>
            <a:xfrm rot="2755962">
              <a:off x="6826451" y="2221203"/>
              <a:ext cx="192776" cy="152400"/>
            </a:xfrm>
            <a:prstGeom prst="irregularSeal2">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39" name="Oval 38"/>
            <p:cNvSpPr/>
            <p:nvPr/>
          </p:nvSpPr>
          <p:spPr>
            <a:xfrm>
              <a:off x="2323214" y="1723264"/>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0" name="Oval 39"/>
            <p:cNvSpPr/>
            <p:nvPr/>
          </p:nvSpPr>
          <p:spPr>
            <a:xfrm>
              <a:off x="3551882" y="4926566"/>
              <a:ext cx="45719" cy="48847"/>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1" name="Oval 40"/>
            <p:cNvSpPr/>
            <p:nvPr/>
          </p:nvSpPr>
          <p:spPr>
            <a:xfrm>
              <a:off x="2485360" y="5979896"/>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2" name="Oval 41"/>
            <p:cNvSpPr/>
            <p:nvPr/>
          </p:nvSpPr>
          <p:spPr>
            <a:xfrm>
              <a:off x="7666229" y="2299908"/>
              <a:ext cx="45719" cy="48848"/>
            </a:xfrm>
            <a:prstGeom prst="ellipse">
              <a:avLst/>
            </a:prstGeom>
            <a:grpFill/>
            <a:ln>
              <a:solidFill>
                <a:srgbClr val="087F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3" name="Oval 42"/>
            <p:cNvSpPr/>
            <p:nvPr/>
          </p:nvSpPr>
          <p:spPr>
            <a:xfrm>
              <a:off x="4117464" y="4640523"/>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5" name="Oval 44"/>
            <p:cNvSpPr/>
            <p:nvPr/>
          </p:nvSpPr>
          <p:spPr>
            <a:xfrm>
              <a:off x="5576566" y="5611205"/>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6" name="Oval 45"/>
            <p:cNvSpPr/>
            <p:nvPr/>
          </p:nvSpPr>
          <p:spPr>
            <a:xfrm>
              <a:off x="3770946" y="4023154"/>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7" name="Oval 46"/>
            <p:cNvSpPr/>
            <p:nvPr/>
          </p:nvSpPr>
          <p:spPr>
            <a:xfrm>
              <a:off x="1786578" y="4616099"/>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8" name="Oval 47"/>
            <p:cNvSpPr/>
            <p:nvPr/>
          </p:nvSpPr>
          <p:spPr>
            <a:xfrm>
              <a:off x="2800813" y="5388899"/>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49" name="Picture 48"/>
            <p:cNvPicPr>
              <a:picLocks noChangeAspect="1"/>
            </p:cNvPicPr>
            <p:nvPr/>
          </p:nvPicPr>
          <p:blipFill rotWithShape="1">
            <a:blip r:embed="rId3">
              <a:duotone>
                <a:schemeClr val="bg2">
                  <a:shade val="45000"/>
                  <a:satMod val="135000"/>
                </a:schemeClr>
                <a:prstClr val="white"/>
              </a:duotone>
            </a:blip>
            <a:srcRect l="51952" t="7643" r="1001" b="6308"/>
            <a:stretch/>
          </p:blipFill>
          <p:spPr>
            <a:xfrm rot="16473419">
              <a:off x="6075212" y="1886326"/>
              <a:ext cx="397314" cy="445870"/>
            </a:xfrm>
            <a:prstGeom prst="ellipse">
              <a:avLst/>
            </a:prstGeom>
            <a:grpFill/>
            <a:ln>
              <a:noFill/>
            </a:ln>
            <a:effectLst>
              <a:softEdge rad="112500"/>
            </a:effectLst>
          </p:spPr>
        </p:pic>
        <p:pic>
          <p:nvPicPr>
            <p:cNvPr id="50" name="Picture 49"/>
            <p:cNvPicPr>
              <a:picLocks noChangeAspect="1"/>
            </p:cNvPicPr>
            <p:nvPr/>
          </p:nvPicPr>
          <p:blipFill rotWithShape="1">
            <a:blip r:embed="rId3"/>
            <a:srcRect l="51952" t="7643" r="1001" b="6308"/>
            <a:stretch/>
          </p:blipFill>
          <p:spPr>
            <a:xfrm rot="16473419">
              <a:off x="4742733" y="4943984"/>
              <a:ext cx="361868" cy="406092"/>
            </a:xfrm>
            <a:prstGeom prst="ellipse">
              <a:avLst/>
            </a:prstGeom>
            <a:grpFill/>
            <a:ln>
              <a:noFill/>
            </a:ln>
            <a:effectLst>
              <a:softEdge rad="112500"/>
            </a:effectLst>
          </p:spPr>
        </p:pic>
        <p:pic>
          <p:nvPicPr>
            <p:cNvPr id="51" name="Picture 50"/>
            <p:cNvPicPr>
              <a:picLocks noChangeAspect="1"/>
            </p:cNvPicPr>
            <p:nvPr/>
          </p:nvPicPr>
          <p:blipFill rotWithShape="1">
            <a:blip r:embed="rId4">
              <a:extLst>
                <a:ext uri="{BEBA8EAE-BF5A-486C-A8C5-ECC9F3942E4B}">
                  <a14:imgProps xmlns:a14="http://schemas.microsoft.com/office/drawing/2010/main">
                    <a14:imgLayer r:embed="rId5">
                      <a14:imgEffect>
                        <a14:saturation sat="200000"/>
                      </a14:imgEffect>
                    </a14:imgLayer>
                  </a14:imgProps>
                </a:ext>
              </a:extLst>
            </a:blip>
            <a:srcRect l="51952" t="7643" r="1001" b="6308"/>
            <a:stretch/>
          </p:blipFill>
          <p:spPr>
            <a:xfrm rot="16473419">
              <a:off x="2949284" y="1678157"/>
              <a:ext cx="471537" cy="529165"/>
            </a:xfrm>
            <a:prstGeom prst="ellipse">
              <a:avLst/>
            </a:prstGeom>
            <a:grpFill/>
            <a:ln>
              <a:noFill/>
            </a:ln>
            <a:effectLst>
              <a:softEdge rad="112500"/>
            </a:effectLst>
          </p:spPr>
        </p:pic>
        <p:sp>
          <p:nvSpPr>
            <p:cNvPr id="52" name="Oval 51"/>
            <p:cNvSpPr/>
            <p:nvPr/>
          </p:nvSpPr>
          <p:spPr>
            <a:xfrm>
              <a:off x="1566117" y="5249926"/>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53" name="Oval 52"/>
            <p:cNvSpPr/>
            <p:nvPr/>
          </p:nvSpPr>
          <p:spPr>
            <a:xfrm>
              <a:off x="3045668" y="4944362"/>
              <a:ext cx="45719" cy="48847"/>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54" name="Oval 53"/>
            <p:cNvSpPr/>
            <p:nvPr/>
          </p:nvSpPr>
          <p:spPr>
            <a:xfrm>
              <a:off x="2531079" y="5088700"/>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58" name="Oval 57"/>
            <p:cNvSpPr/>
            <p:nvPr/>
          </p:nvSpPr>
          <p:spPr>
            <a:xfrm>
              <a:off x="7842239" y="3609341"/>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59" name="Oval 58"/>
            <p:cNvSpPr/>
            <p:nvPr/>
          </p:nvSpPr>
          <p:spPr>
            <a:xfrm>
              <a:off x="3054523" y="3541451"/>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60" name="Oval 59"/>
            <p:cNvSpPr/>
            <p:nvPr/>
          </p:nvSpPr>
          <p:spPr>
            <a:xfrm>
              <a:off x="1971602" y="2798802"/>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v</a:t>
              </a:r>
              <a:endParaRPr lang="en-US" dirty="0">
                <a:solidFill>
                  <a:srgbClr val="FFFFFF"/>
                </a:solidFill>
              </a:endParaRPr>
            </a:p>
          </p:txBody>
        </p:sp>
        <p:sp>
          <p:nvSpPr>
            <p:cNvPr id="61" name="Oval 60"/>
            <p:cNvSpPr/>
            <p:nvPr/>
          </p:nvSpPr>
          <p:spPr>
            <a:xfrm>
              <a:off x="1549821" y="2042554"/>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v</a:t>
              </a:r>
              <a:endParaRPr lang="en-US" dirty="0">
                <a:solidFill>
                  <a:srgbClr val="FFFFFF"/>
                </a:solidFill>
              </a:endParaRPr>
            </a:p>
          </p:txBody>
        </p:sp>
        <p:sp>
          <p:nvSpPr>
            <p:cNvPr id="62" name="Oval 61"/>
            <p:cNvSpPr/>
            <p:nvPr/>
          </p:nvSpPr>
          <p:spPr>
            <a:xfrm>
              <a:off x="5143431" y="6020463"/>
              <a:ext cx="45719" cy="48848"/>
            </a:xfrm>
            <a:prstGeom prst="ellipse">
              <a:avLst/>
            </a:prstGeom>
            <a:grp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v</a:t>
              </a:r>
              <a:endParaRPr lang="en-US" dirty="0">
                <a:solidFill>
                  <a:srgbClr val="FFFFFF"/>
                </a:solidFill>
              </a:endParaRPr>
            </a:p>
          </p:txBody>
        </p:sp>
        <p:sp>
          <p:nvSpPr>
            <p:cNvPr id="63" name="Oval 62"/>
            <p:cNvSpPr/>
            <p:nvPr/>
          </p:nvSpPr>
          <p:spPr>
            <a:xfrm flipH="1">
              <a:off x="2634214" y="2048339"/>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flipH="1">
              <a:off x="1633259" y="3947655"/>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p:cNvSpPr/>
            <p:nvPr/>
          </p:nvSpPr>
          <p:spPr>
            <a:xfrm flipH="1">
              <a:off x="3933923" y="191468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6" name="Oval 65"/>
            <p:cNvSpPr/>
            <p:nvPr/>
          </p:nvSpPr>
          <p:spPr>
            <a:xfrm flipH="1">
              <a:off x="3491795" y="3501741"/>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p:cNvSpPr/>
            <p:nvPr/>
          </p:nvSpPr>
          <p:spPr>
            <a:xfrm flipH="1">
              <a:off x="1878356" y="1798929"/>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p:cNvSpPr/>
            <p:nvPr/>
          </p:nvSpPr>
          <p:spPr>
            <a:xfrm flipH="1">
              <a:off x="1619358" y="2670935"/>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68"/>
            <p:cNvSpPr/>
            <p:nvPr/>
          </p:nvSpPr>
          <p:spPr>
            <a:xfrm flipH="1">
              <a:off x="5383860" y="1841103"/>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69"/>
            <p:cNvSpPr/>
            <p:nvPr/>
          </p:nvSpPr>
          <p:spPr>
            <a:xfrm flipH="1">
              <a:off x="6521668" y="1785448"/>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Oval 70"/>
            <p:cNvSpPr/>
            <p:nvPr/>
          </p:nvSpPr>
          <p:spPr>
            <a:xfrm flipH="1">
              <a:off x="2283723" y="2783720"/>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p:cNvSpPr/>
            <p:nvPr/>
          </p:nvSpPr>
          <p:spPr>
            <a:xfrm flipH="1">
              <a:off x="3185053" y="245579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p:cNvSpPr/>
            <p:nvPr/>
          </p:nvSpPr>
          <p:spPr>
            <a:xfrm flipH="1">
              <a:off x="2680358" y="3930605"/>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p:cNvSpPr/>
            <p:nvPr/>
          </p:nvSpPr>
          <p:spPr>
            <a:xfrm flipH="1">
              <a:off x="2122790" y="4376584"/>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p:cNvSpPr/>
            <p:nvPr/>
          </p:nvSpPr>
          <p:spPr>
            <a:xfrm flipH="1">
              <a:off x="4266318" y="298430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p:cNvSpPr/>
            <p:nvPr/>
          </p:nvSpPr>
          <p:spPr>
            <a:xfrm flipH="1">
              <a:off x="4654703" y="249421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p:cNvSpPr/>
            <p:nvPr/>
          </p:nvSpPr>
          <p:spPr>
            <a:xfrm flipH="1">
              <a:off x="5581068" y="237746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p:cNvSpPr/>
            <p:nvPr/>
          </p:nvSpPr>
          <p:spPr>
            <a:xfrm flipH="1">
              <a:off x="5241234" y="2864624"/>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p:cNvSpPr/>
            <p:nvPr/>
          </p:nvSpPr>
          <p:spPr>
            <a:xfrm flipH="1">
              <a:off x="6644625" y="2615998"/>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p:cNvSpPr/>
            <p:nvPr/>
          </p:nvSpPr>
          <p:spPr>
            <a:xfrm flipH="1">
              <a:off x="7266895" y="2307121"/>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p:cNvSpPr/>
            <p:nvPr/>
          </p:nvSpPr>
          <p:spPr>
            <a:xfrm flipH="1">
              <a:off x="1843994" y="498072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p:cNvSpPr/>
            <p:nvPr/>
          </p:nvSpPr>
          <p:spPr>
            <a:xfrm flipH="1">
              <a:off x="3878553" y="4363985"/>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p:cNvSpPr/>
            <p:nvPr/>
          </p:nvSpPr>
          <p:spPr>
            <a:xfrm flipH="1">
              <a:off x="7065585" y="3225169"/>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p:cNvSpPr/>
            <p:nvPr/>
          </p:nvSpPr>
          <p:spPr>
            <a:xfrm flipH="1">
              <a:off x="7779090" y="262859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p:cNvSpPr/>
            <p:nvPr/>
          </p:nvSpPr>
          <p:spPr>
            <a:xfrm flipH="1">
              <a:off x="2400995" y="553497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p:cNvSpPr/>
            <p:nvPr/>
          </p:nvSpPr>
          <p:spPr>
            <a:xfrm flipH="1">
              <a:off x="3774273" y="589154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86"/>
            <p:cNvSpPr/>
            <p:nvPr/>
          </p:nvSpPr>
          <p:spPr>
            <a:xfrm flipH="1">
              <a:off x="3698649" y="528165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Oval 87"/>
            <p:cNvSpPr/>
            <p:nvPr/>
          </p:nvSpPr>
          <p:spPr>
            <a:xfrm flipH="1">
              <a:off x="6026449" y="583123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p:cNvSpPr/>
            <p:nvPr/>
          </p:nvSpPr>
          <p:spPr>
            <a:xfrm flipH="1">
              <a:off x="7759322" y="5754791"/>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p:cNvSpPr/>
            <p:nvPr/>
          </p:nvSpPr>
          <p:spPr>
            <a:xfrm flipH="1">
              <a:off x="5227333" y="4765552"/>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90"/>
            <p:cNvSpPr/>
            <p:nvPr/>
          </p:nvSpPr>
          <p:spPr>
            <a:xfrm flipH="1">
              <a:off x="5995239" y="3896980"/>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p:cNvSpPr/>
            <p:nvPr/>
          </p:nvSpPr>
          <p:spPr>
            <a:xfrm flipH="1">
              <a:off x="3878553" y="3658197"/>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92"/>
            <p:cNvSpPr/>
            <p:nvPr/>
          </p:nvSpPr>
          <p:spPr>
            <a:xfrm flipH="1">
              <a:off x="4795560" y="5742871"/>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p:cNvSpPr/>
            <p:nvPr/>
          </p:nvSpPr>
          <p:spPr>
            <a:xfrm flipH="1">
              <a:off x="7769364" y="4677190"/>
              <a:ext cx="29844" cy="28052"/>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5" name="Group 94"/>
          <p:cNvGrpSpPr/>
          <p:nvPr/>
        </p:nvGrpSpPr>
        <p:grpSpPr>
          <a:xfrm>
            <a:off x="167390" y="691445"/>
            <a:ext cx="3962121" cy="1139862"/>
            <a:chOff x="938374" y="2877296"/>
            <a:chExt cx="6692138" cy="1943045"/>
          </a:xfrm>
        </p:grpSpPr>
        <p:sp>
          <p:nvSpPr>
            <p:cNvPr id="96" name="Freeform 95"/>
            <p:cNvSpPr/>
            <p:nvPr/>
          </p:nvSpPr>
          <p:spPr>
            <a:xfrm>
              <a:off x="1571920" y="2877296"/>
              <a:ext cx="1509753" cy="674922"/>
            </a:xfrm>
            <a:custGeom>
              <a:avLst/>
              <a:gdLst>
                <a:gd name="connsiteX0" fmla="*/ 1509753 w 1509753"/>
                <a:gd name="connsiteY0" fmla="*/ 319700 h 674922"/>
                <a:gd name="connsiteX1" fmla="*/ 763758 w 1509753"/>
                <a:gd name="connsiteY1" fmla="*/ 0 h 674922"/>
                <a:gd name="connsiteX2" fmla="*/ 0 w 1509753"/>
                <a:gd name="connsiteY2" fmla="*/ 26642 h 674922"/>
                <a:gd name="connsiteX3" fmla="*/ 479569 w 1509753"/>
                <a:gd name="connsiteY3" fmla="*/ 674922 h 674922"/>
                <a:gd name="connsiteX4" fmla="*/ 1367659 w 1509753"/>
                <a:gd name="connsiteY4" fmla="*/ 559474 h 674922"/>
                <a:gd name="connsiteX5" fmla="*/ 1509753 w 1509753"/>
                <a:gd name="connsiteY5" fmla="*/ 319700 h 67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753" h="674922">
                  <a:moveTo>
                    <a:pt x="1509753" y="319700"/>
                  </a:moveTo>
                  <a:lnTo>
                    <a:pt x="763758" y="0"/>
                  </a:lnTo>
                  <a:lnTo>
                    <a:pt x="0" y="26642"/>
                  </a:lnTo>
                  <a:lnTo>
                    <a:pt x="479569" y="674922"/>
                  </a:lnTo>
                  <a:lnTo>
                    <a:pt x="1367659" y="559474"/>
                  </a:lnTo>
                  <a:lnTo>
                    <a:pt x="1509753" y="319700"/>
                  </a:lnTo>
                  <a:close/>
                </a:path>
              </a:pathLst>
            </a:custGeom>
            <a:solidFill>
              <a:srgbClr val="000000"/>
            </a:solidFill>
            <a:ln w="19050" cmpd="sng">
              <a:solidFill>
                <a:schemeClr val="bg1"/>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97" name="Freeform 96"/>
            <p:cNvSpPr/>
            <p:nvPr/>
          </p:nvSpPr>
          <p:spPr>
            <a:xfrm>
              <a:off x="2689098" y="2959226"/>
              <a:ext cx="4941414" cy="1210360"/>
            </a:xfrm>
            <a:custGeom>
              <a:avLst/>
              <a:gdLst>
                <a:gd name="connsiteX0" fmla="*/ 1874450 w 4941414"/>
                <a:gd name="connsiteY0" fmla="*/ 1179665 h 1210360"/>
                <a:gd name="connsiteX1" fmla="*/ 3854891 w 4941414"/>
                <a:gd name="connsiteY1" fmla="*/ 1206306 h 1210360"/>
                <a:gd name="connsiteX2" fmla="*/ 4520959 w 4941414"/>
                <a:gd name="connsiteY2" fmla="*/ 1090859 h 1210360"/>
                <a:gd name="connsiteX3" fmla="*/ 4822909 w 4941414"/>
                <a:gd name="connsiteY3" fmla="*/ 824443 h 1210360"/>
                <a:gd name="connsiteX4" fmla="*/ 2487232 w 4941414"/>
                <a:gd name="connsiteY4" fmla="*/ 105119 h 1210360"/>
                <a:gd name="connsiteX5" fmla="*/ 1350476 w 4941414"/>
                <a:gd name="connsiteY5" fmla="*/ 34075 h 1210360"/>
                <a:gd name="connsiteX6" fmla="*/ 579 w 4941414"/>
                <a:gd name="connsiteY6" fmla="*/ 398177 h 1210360"/>
                <a:gd name="connsiteX7" fmla="*/ 1190620 w 4941414"/>
                <a:gd name="connsiteY7" fmla="*/ 1135262 h 1210360"/>
                <a:gd name="connsiteX8" fmla="*/ 1874450 w 4941414"/>
                <a:gd name="connsiteY8" fmla="*/ 1179665 h 1210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1414" h="1210360">
                  <a:moveTo>
                    <a:pt x="1874450" y="1179665"/>
                  </a:moveTo>
                  <a:cubicBezTo>
                    <a:pt x="2318495" y="1191506"/>
                    <a:pt x="3413806" y="1221107"/>
                    <a:pt x="3854891" y="1206306"/>
                  </a:cubicBezTo>
                  <a:cubicBezTo>
                    <a:pt x="4295976" y="1191505"/>
                    <a:pt x="4359623" y="1154503"/>
                    <a:pt x="4520959" y="1090859"/>
                  </a:cubicBezTo>
                  <a:cubicBezTo>
                    <a:pt x="4682295" y="1027215"/>
                    <a:pt x="5161864" y="988733"/>
                    <a:pt x="4822909" y="824443"/>
                  </a:cubicBezTo>
                  <a:cubicBezTo>
                    <a:pt x="4483955" y="660153"/>
                    <a:pt x="3065971" y="236847"/>
                    <a:pt x="2487232" y="105119"/>
                  </a:cubicBezTo>
                  <a:cubicBezTo>
                    <a:pt x="1908493" y="-26609"/>
                    <a:pt x="1764918" y="-14768"/>
                    <a:pt x="1350476" y="34075"/>
                  </a:cubicBezTo>
                  <a:cubicBezTo>
                    <a:pt x="936034" y="82918"/>
                    <a:pt x="27222" y="214646"/>
                    <a:pt x="579" y="398177"/>
                  </a:cubicBezTo>
                  <a:cubicBezTo>
                    <a:pt x="-26064" y="581708"/>
                    <a:pt x="873868" y="1005014"/>
                    <a:pt x="1190620" y="1135262"/>
                  </a:cubicBezTo>
                  <a:cubicBezTo>
                    <a:pt x="1507372" y="1265510"/>
                    <a:pt x="1430405" y="1167824"/>
                    <a:pt x="1874450" y="1179665"/>
                  </a:cubicBezTo>
                  <a:close/>
                </a:path>
              </a:pathLst>
            </a:custGeom>
            <a:solidFill>
              <a:srgbClr val="000000"/>
            </a:solidFill>
            <a:ln w="19050" cmpd="sng">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98" name="Freeform 97"/>
            <p:cNvSpPr/>
            <p:nvPr/>
          </p:nvSpPr>
          <p:spPr>
            <a:xfrm>
              <a:off x="938374" y="3391683"/>
              <a:ext cx="3125730" cy="1141162"/>
            </a:xfrm>
            <a:custGeom>
              <a:avLst/>
              <a:gdLst>
                <a:gd name="connsiteX0" fmla="*/ 3084675 w 3125730"/>
                <a:gd name="connsiteY0" fmla="*/ 213818 h 1141162"/>
                <a:gd name="connsiteX1" fmla="*/ 3102437 w 3125730"/>
                <a:gd name="connsiteY1" fmla="*/ 968664 h 1141162"/>
                <a:gd name="connsiteX2" fmla="*/ 2978104 w 3125730"/>
                <a:gd name="connsiteY2" fmla="*/ 1101872 h 1141162"/>
                <a:gd name="connsiteX3" fmla="*/ 2871533 w 3125730"/>
                <a:gd name="connsiteY3" fmla="*/ 1110753 h 1141162"/>
                <a:gd name="connsiteX4" fmla="*/ 2010086 w 3125730"/>
                <a:gd name="connsiteY4" fmla="*/ 1101872 h 1141162"/>
                <a:gd name="connsiteX5" fmla="*/ 544737 w 3125730"/>
                <a:gd name="connsiteY5" fmla="*/ 613442 h 1141162"/>
                <a:gd name="connsiteX6" fmla="*/ 580260 w 3125730"/>
                <a:gd name="connsiteY6" fmla="*/ 355907 h 1141162"/>
                <a:gd name="connsiteX7" fmla="*/ 615784 w 3125730"/>
                <a:gd name="connsiteY7" fmla="*/ 284862 h 1141162"/>
                <a:gd name="connsiteX8" fmla="*/ 393761 w 3125730"/>
                <a:gd name="connsiteY8" fmla="*/ 204937 h 1141162"/>
                <a:gd name="connsiteX9" fmla="*/ 20764 w 3125730"/>
                <a:gd name="connsiteY9" fmla="*/ 142773 h 1141162"/>
                <a:gd name="connsiteX10" fmla="*/ 1077591 w 3125730"/>
                <a:gd name="connsiteY10" fmla="*/ 9565 h 1141162"/>
                <a:gd name="connsiteX11" fmla="*/ 2933700 w 3125730"/>
                <a:gd name="connsiteY11" fmla="*/ 36207 h 1141162"/>
                <a:gd name="connsiteX12" fmla="*/ 3084675 w 3125730"/>
                <a:gd name="connsiteY12" fmla="*/ 213818 h 1141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25730" h="1141162">
                  <a:moveTo>
                    <a:pt x="3084675" y="213818"/>
                  </a:moveTo>
                  <a:cubicBezTo>
                    <a:pt x="3112798" y="369227"/>
                    <a:pt x="3120199" y="820655"/>
                    <a:pt x="3102437" y="968664"/>
                  </a:cubicBezTo>
                  <a:cubicBezTo>
                    <a:pt x="3084675" y="1116673"/>
                    <a:pt x="3016588" y="1078190"/>
                    <a:pt x="2978104" y="1101872"/>
                  </a:cubicBezTo>
                  <a:cubicBezTo>
                    <a:pt x="2939620" y="1125554"/>
                    <a:pt x="3032869" y="1110753"/>
                    <a:pt x="2871533" y="1110753"/>
                  </a:cubicBezTo>
                  <a:cubicBezTo>
                    <a:pt x="2710197" y="1110753"/>
                    <a:pt x="2397885" y="1184757"/>
                    <a:pt x="2010086" y="1101872"/>
                  </a:cubicBezTo>
                  <a:cubicBezTo>
                    <a:pt x="1622287" y="1018987"/>
                    <a:pt x="783041" y="737769"/>
                    <a:pt x="544737" y="613442"/>
                  </a:cubicBezTo>
                  <a:cubicBezTo>
                    <a:pt x="306433" y="489115"/>
                    <a:pt x="568419" y="410670"/>
                    <a:pt x="580260" y="355907"/>
                  </a:cubicBezTo>
                  <a:cubicBezTo>
                    <a:pt x="592101" y="301144"/>
                    <a:pt x="646867" y="310024"/>
                    <a:pt x="615784" y="284862"/>
                  </a:cubicBezTo>
                  <a:cubicBezTo>
                    <a:pt x="584701" y="259700"/>
                    <a:pt x="492931" y="228618"/>
                    <a:pt x="393761" y="204937"/>
                  </a:cubicBezTo>
                  <a:cubicBezTo>
                    <a:pt x="294591" y="181256"/>
                    <a:pt x="-93208" y="175335"/>
                    <a:pt x="20764" y="142773"/>
                  </a:cubicBezTo>
                  <a:cubicBezTo>
                    <a:pt x="134736" y="110211"/>
                    <a:pt x="592102" y="27326"/>
                    <a:pt x="1077591" y="9565"/>
                  </a:cubicBezTo>
                  <a:cubicBezTo>
                    <a:pt x="1563080" y="-8196"/>
                    <a:pt x="2597706" y="-2275"/>
                    <a:pt x="2933700" y="36207"/>
                  </a:cubicBezTo>
                  <a:cubicBezTo>
                    <a:pt x="3269694" y="74689"/>
                    <a:pt x="3056552" y="58409"/>
                    <a:pt x="3084675" y="213818"/>
                  </a:cubicBezTo>
                  <a:close/>
                </a:path>
              </a:pathLst>
            </a:custGeom>
            <a:solidFill>
              <a:schemeClr val="tx1"/>
            </a:solidFill>
            <a:ln w="19050" cmpd="sng">
              <a:solidFill>
                <a:schemeClr val="bg1"/>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99" name="Rectangle 98"/>
            <p:cNvSpPr/>
            <p:nvPr/>
          </p:nvSpPr>
          <p:spPr>
            <a:xfrm>
              <a:off x="3765503" y="3552216"/>
              <a:ext cx="186499" cy="20425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0" name="Rectangle 99"/>
            <p:cNvSpPr/>
            <p:nvPr/>
          </p:nvSpPr>
          <p:spPr>
            <a:xfrm>
              <a:off x="3765503" y="3864464"/>
              <a:ext cx="186499" cy="20425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1" name="Rectangle 100"/>
            <p:cNvSpPr/>
            <p:nvPr/>
          </p:nvSpPr>
          <p:spPr>
            <a:xfrm>
              <a:off x="3765503" y="4169586"/>
              <a:ext cx="186499" cy="20425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Freeform 101"/>
            <p:cNvSpPr/>
            <p:nvPr/>
          </p:nvSpPr>
          <p:spPr>
            <a:xfrm>
              <a:off x="4306856" y="2949298"/>
              <a:ext cx="1752237" cy="605667"/>
            </a:xfrm>
            <a:custGeom>
              <a:avLst/>
              <a:gdLst>
                <a:gd name="connsiteX0" fmla="*/ 1412446 w 1752237"/>
                <a:gd name="connsiteY0" fmla="*/ 238817 h 605667"/>
                <a:gd name="connsiteX1" fmla="*/ 817425 w 1752237"/>
                <a:gd name="connsiteY1" fmla="*/ 87848 h 605667"/>
                <a:gd name="connsiteX2" fmla="*/ 346737 w 1752237"/>
                <a:gd name="connsiteY2" fmla="*/ 7923 h 605667"/>
                <a:gd name="connsiteX3" fmla="*/ 142477 w 1752237"/>
                <a:gd name="connsiteY3" fmla="*/ 7923 h 605667"/>
                <a:gd name="connsiteX4" fmla="*/ 35906 w 1752237"/>
                <a:gd name="connsiteY4" fmla="*/ 52326 h 605667"/>
                <a:gd name="connsiteX5" fmla="*/ 35906 w 1752237"/>
                <a:gd name="connsiteY5" fmla="*/ 274339 h 605667"/>
                <a:gd name="connsiteX6" fmla="*/ 462189 w 1752237"/>
                <a:gd name="connsiteY6" fmla="*/ 585158 h 605667"/>
                <a:gd name="connsiteX7" fmla="*/ 1261470 w 1752237"/>
                <a:gd name="connsiteY7" fmla="*/ 567397 h 605667"/>
                <a:gd name="connsiteX8" fmla="*/ 1749920 w 1752237"/>
                <a:gd name="connsiteY8" fmla="*/ 496353 h 605667"/>
                <a:gd name="connsiteX9" fmla="*/ 1412446 w 1752237"/>
                <a:gd name="connsiteY9" fmla="*/ 238817 h 60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2237" h="605667">
                  <a:moveTo>
                    <a:pt x="1412446" y="238817"/>
                  </a:moveTo>
                  <a:cubicBezTo>
                    <a:pt x="1257030" y="170733"/>
                    <a:pt x="995043" y="126330"/>
                    <a:pt x="817425" y="87848"/>
                  </a:cubicBezTo>
                  <a:cubicBezTo>
                    <a:pt x="639807" y="49366"/>
                    <a:pt x="459228" y="21244"/>
                    <a:pt x="346737" y="7923"/>
                  </a:cubicBezTo>
                  <a:cubicBezTo>
                    <a:pt x="234246" y="-5398"/>
                    <a:pt x="194282" y="523"/>
                    <a:pt x="142477" y="7923"/>
                  </a:cubicBezTo>
                  <a:cubicBezTo>
                    <a:pt x="90672" y="15323"/>
                    <a:pt x="53668" y="7923"/>
                    <a:pt x="35906" y="52326"/>
                  </a:cubicBezTo>
                  <a:cubicBezTo>
                    <a:pt x="18144" y="96729"/>
                    <a:pt x="-35141" y="185534"/>
                    <a:pt x="35906" y="274339"/>
                  </a:cubicBezTo>
                  <a:cubicBezTo>
                    <a:pt x="106953" y="363144"/>
                    <a:pt x="257928" y="536315"/>
                    <a:pt x="462189" y="585158"/>
                  </a:cubicBezTo>
                  <a:cubicBezTo>
                    <a:pt x="666450" y="634001"/>
                    <a:pt x="1046848" y="582198"/>
                    <a:pt x="1261470" y="567397"/>
                  </a:cubicBezTo>
                  <a:cubicBezTo>
                    <a:pt x="1476092" y="552596"/>
                    <a:pt x="1723277" y="551116"/>
                    <a:pt x="1749920" y="496353"/>
                  </a:cubicBezTo>
                  <a:cubicBezTo>
                    <a:pt x="1776563" y="441590"/>
                    <a:pt x="1567862" y="306901"/>
                    <a:pt x="1412446" y="238817"/>
                  </a:cubicBezTo>
                  <a:close/>
                </a:path>
              </a:pathLst>
            </a:custGeom>
            <a:solidFill>
              <a:schemeClr val="bg1"/>
            </a:solidFill>
            <a:ln>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TextBox 102"/>
            <p:cNvSpPr txBox="1"/>
            <p:nvPr/>
          </p:nvSpPr>
          <p:spPr>
            <a:xfrm>
              <a:off x="2095535" y="3403797"/>
              <a:ext cx="1696709" cy="1416544"/>
            </a:xfrm>
            <a:prstGeom prst="rect">
              <a:avLst/>
            </a:prstGeom>
            <a:noFill/>
          </p:spPr>
          <p:txBody>
            <a:bodyPr wrap="square" rtlCol="0">
              <a:spAutoFit/>
            </a:bodyPr>
            <a:lstStyle/>
            <a:p>
              <a:pPr algn="ctr"/>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Futura"/>
                </a:rPr>
                <a:t>Customer Value Driven</a:t>
              </a:r>
            </a:p>
            <a:p>
              <a:pPr algn="ctr"/>
              <a:r>
                <a:rPr lang="en-US" sz="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Futura"/>
                </a:rPr>
                <a:t>Engine</a:t>
              </a:r>
            </a:p>
            <a:p>
              <a:pPr algn="ctr"/>
              <a:endParaRPr 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Futura"/>
              </a:endParaRPr>
            </a:p>
          </p:txBody>
        </p:sp>
      </p:grpSp>
      <p:sp>
        <p:nvSpPr>
          <p:cNvPr id="104" name="TextBox 103"/>
          <p:cNvSpPr txBox="1"/>
          <p:nvPr/>
        </p:nvSpPr>
        <p:spPr>
          <a:xfrm rot="21313386">
            <a:off x="2570238" y="1062348"/>
            <a:ext cx="851515" cy="215444"/>
          </a:xfrm>
          <a:prstGeom prst="rect">
            <a:avLst/>
          </a:prstGeom>
          <a:noFill/>
        </p:spPr>
        <p:txBody>
          <a:bodyPr wrap="none" rtlCol="0">
            <a:spAutoFit/>
          </a:bodyPr>
          <a:lstStyle/>
          <a:p>
            <a:r>
              <a:rPr lang="en-US" sz="800" dirty="0" smtClean="0">
                <a:solidFill>
                  <a:srgbClr val="FFFFFF"/>
                </a:solidFill>
                <a:latin typeface="Avenir Book"/>
                <a:cs typeface="Avenir Book"/>
              </a:rPr>
              <a:t>Agile Explorer</a:t>
            </a:r>
            <a:endParaRPr lang="en-US" sz="800" dirty="0">
              <a:solidFill>
                <a:srgbClr val="FFFFFF"/>
              </a:solidFill>
              <a:latin typeface="Avenir Book"/>
              <a:cs typeface="Avenir Book"/>
            </a:endParaRPr>
          </a:p>
        </p:txBody>
      </p:sp>
      <p:sp>
        <p:nvSpPr>
          <p:cNvPr id="105" name="6-Point Star 104"/>
          <p:cNvSpPr/>
          <p:nvPr/>
        </p:nvSpPr>
        <p:spPr>
          <a:xfrm>
            <a:off x="2844693" y="183339"/>
            <a:ext cx="138392" cy="146543"/>
          </a:xfrm>
          <a:prstGeom prst="star6">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106" name="6-Point Star 105"/>
          <p:cNvSpPr/>
          <p:nvPr/>
        </p:nvSpPr>
        <p:spPr>
          <a:xfrm>
            <a:off x="5220399" y="3771658"/>
            <a:ext cx="138392" cy="146543"/>
          </a:xfrm>
          <a:prstGeom prst="star6">
            <a:avLst/>
          </a:prstGeom>
          <a:solidFill>
            <a:srgbClr val="FFFFFF"/>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7" name="5-Point Star 106"/>
          <p:cNvSpPr/>
          <p:nvPr/>
        </p:nvSpPr>
        <p:spPr>
          <a:xfrm>
            <a:off x="862797" y="3883475"/>
            <a:ext cx="229698" cy="243277"/>
          </a:xfrm>
          <a:prstGeom prst="star5">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8" name="5-Point Star 107"/>
          <p:cNvSpPr/>
          <p:nvPr/>
        </p:nvSpPr>
        <p:spPr>
          <a:xfrm>
            <a:off x="5918192" y="478865"/>
            <a:ext cx="229698" cy="243277"/>
          </a:xfrm>
          <a:prstGeom prst="star5">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4" name="TextBox 13"/>
          <p:cNvSpPr txBox="1"/>
          <p:nvPr/>
        </p:nvSpPr>
        <p:spPr>
          <a:xfrm>
            <a:off x="5578468" y="2900613"/>
            <a:ext cx="3368810" cy="2062103"/>
          </a:xfrm>
          <a:prstGeom prst="rect">
            <a:avLst/>
          </a:prstGeom>
          <a:noFill/>
        </p:spPr>
        <p:txBody>
          <a:bodyPr wrap="square" rtlCol="0">
            <a:spAutoFit/>
          </a:bodyPr>
          <a:lstStyle/>
          <a:p>
            <a:pPr algn="ctr"/>
            <a:r>
              <a:rPr lang="en-US" sz="3200" b="1" dirty="0">
                <a:solidFill>
                  <a:schemeClr val="bg1"/>
                </a:solidFill>
                <a:effectLst>
                  <a:glow rad="228600">
                    <a:schemeClr val="bg2">
                      <a:lumMod val="40000"/>
                      <a:lumOff val="60000"/>
                      <a:alpha val="40000"/>
                    </a:schemeClr>
                  </a:glow>
                </a:effectLst>
                <a:latin typeface="Arial" panose="020B0604020202020204" pitchFamily="34" charset="0"/>
                <a:cs typeface="Arial" panose="020B0604020202020204" pitchFamily="34" charset="0"/>
              </a:rPr>
              <a:t>Building a Customer Value Driven Enterprise</a:t>
            </a:r>
          </a:p>
        </p:txBody>
      </p:sp>
      <p:sp>
        <p:nvSpPr>
          <p:cNvPr id="110" name="Explosion 2 109"/>
          <p:cNvSpPr/>
          <p:nvPr/>
        </p:nvSpPr>
        <p:spPr>
          <a:xfrm rot="10405246">
            <a:off x="8675320" y="1567249"/>
            <a:ext cx="355963" cy="190804"/>
          </a:xfrm>
          <a:prstGeom prst="irregularSeal2">
            <a:avLst/>
          </a:prstGeom>
          <a:solidFill>
            <a:srgbClr val="FFFFFF"/>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27676496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 calcmode="lin" valueType="num">
                                      <p:cBhvr additive="base">
                                        <p:cTn id="7" dur="1500" fill="hold"/>
                                        <p:tgtEl>
                                          <p:spTgt spid="95"/>
                                        </p:tgtEl>
                                        <p:attrNameLst>
                                          <p:attrName>ppt_x</p:attrName>
                                        </p:attrNameLst>
                                      </p:cBhvr>
                                      <p:tavLst>
                                        <p:tav tm="0">
                                          <p:val>
                                            <p:strVal val="0-#ppt_w/2"/>
                                          </p:val>
                                        </p:tav>
                                        <p:tav tm="100000">
                                          <p:val>
                                            <p:strVal val="#ppt_x"/>
                                          </p:val>
                                        </p:tav>
                                      </p:tavLst>
                                    </p:anim>
                                    <p:anim calcmode="lin" valueType="num">
                                      <p:cBhvr additive="base">
                                        <p:cTn id="8" dur="1500" fill="hold"/>
                                        <p:tgtEl>
                                          <p:spTgt spid="9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1500" fill="hold"/>
                                        <p:tgtEl>
                                          <p:spTgt spid="104"/>
                                        </p:tgtEl>
                                        <p:attrNameLst>
                                          <p:attrName>ppt_x</p:attrName>
                                        </p:attrNameLst>
                                      </p:cBhvr>
                                      <p:tavLst>
                                        <p:tav tm="0">
                                          <p:val>
                                            <p:strVal val="0-#ppt_w/2"/>
                                          </p:val>
                                        </p:tav>
                                        <p:tav tm="100000">
                                          <p:val>
                                            <p:strVal val="#ppt_x"/>
                                          </p:val>
                                        </p:tav>
                                      </p:tavLst>
                                    </p:anim>
                                    <p:anim calcmode="lin" valueType="num">
                                      <p:cBhvr additive="base">
                                        <p:cTn id="12" dur="1500" fill="hold"/>
                                        <p:tgtEl>
                                          <p:spTgt spid="1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58" y="1977283"/>
            <a:ext cx="7726041" cy="994172"/>
          </a:xfrm>
        </p:spPr>
        <p:txBody>
          <a:bodyPr>
            <a:noAutofit/>
          </a:bodyPr>
          <a:lstStyle/>
          <a:p>
            <a:pPr>
              <a:spcBef>
                <a:spcPts val="900"/>
              </a:spcBef>
            </a:pPr>
            <a:r>
              <a:rPr lang="en-US" sz="4000" dirty="0">
                <a:solidFill>
                  <a:schemeClr val="bg2"/>
                </a:solidFill>
                <a:latin typeface="Helvetica Light" charset="0"/>
                <a:ea typeface="Helvetica Light" charset="0"/>
                <a:cs typeface="Helvetica Light" charset="0"/>
              </a:rPr>
              <a:t>H</a:t>
            </a:r>
            <a:r>
              <a:rPr lang="en-US" sz="4000" dirty="0" smtClean="0">
                <a:solidFill>
                  <a:schemeClr val="bg2"/>
                </a:solidFill>
                <a:latin typeface="Helvetica Light" charset="0"/>
                <a:ea typeface="Helvetica Light" charset="0"/>
                <a:cs typeface="Helvetica Light" charset="0"/>
              </a:rPr>
              <a:t>ow do you ensure all parts of the enterprise are connected and aligned to the highest value work?</a:t>
            </a:r>
            <a:endParaRPr lang="en-US" sz="4000" dirty="0">
              <a:solidFill>
                <a:schemeClr val="bg2"/>
              </a:solidFill>
              <a:latin typeface="Helvetica Light" charset="0"/>
              <a:ea typeface="Helvetica Light" charset="0"/>
              <a:cs typeface="Helvetica Light" charset="0"/>
            </a:endParaRPr>
          </a:p>
        </p:txBody>
      </p:sp>
      <p:pic>
        <p:nvPicPr>
          <p:cNvPr id="3" name="Picture 2"/>
          <p:cNvPicPr>
            <a:picLocks noChangeAspect="1"/>
          </p:cNvPicPr>
          <p:nvPr/>
        </p:nvPicPr>
        <p:blipFill>
          <a:blip r:embed="rId2"/>
          <a:stretch>
            <a:fillRect/>
          </a:stretch>
        </p:blipFill>
        <p:spPr>
          <a:xfrm>
            <a:off x="3934235" y="3377891"/>
            <a:ext cx="3987800" cy="2032000"/>
          </a:xfrm>
          <a:prstGeom prst="rect">
            <a:avLst/>
          </a:prstGeom>
        </p:spPr>
      </p:pic>
    </p:spTree>
    <p:extLst>
      <p:ext uri="{BB962C8B-B14F-4D97-AF65-F5344CB8AC3E}">
        <p14:creationId xmlns:p14="http://schemas.microsoft.com/office/powerpoint/2010/main" val="177816641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699237">
            <a:off x="140345" y="1409065"/>
            <a:ext cx="5347835" cy="994172"/>
          </a:xfrm>
        </p:spPr>
        <p:txBody>
          <a:bodyPr>
            <a:noAutofit/>
          </a:bodyPr>
          <a:lstStyle/>
          <a:p>
            <a:pPr algn="ctr">
              <a:spcBef>
                <a:spcPts val="900"/>
              </a:spcBef>
            </a:pPr>
            <a:r>
              <a:rPr lang="en-US" dirty="0" smtClean="0">
                <a:solidFill>
                  <a:schemeClr val="bg2"/>
                </a:solidFill>
                <a:latin typeface="Helvetica Light" charset="0"/>
                <a:ea typeface="Helvetica Light" charset="0"/>
                <a:cs typeface="Helvetica Light" charset="0"/>
              </a:rPr>
              <a:t/>
            </a:r>
            <a:br>
              <a:rPr lang="en-US" dirty="0" smtClean="0">
                <a:solidFill>
                  <a:schemeClr val="bg2"/>
                </a:solidFill>
                <a:latin typeface="Helvetica Light" charset="0"/>
                <a:ea typeface="Helvetica Light" charset="0"/>
                <a:cs typeface="Helvetica Light" charset="0"/>
              </a:rPr>
            </a:br>
            <a:r>
              <a:rPr lang="en-US" dirty="0" smtClean="0">
                <a:solidFill>
                  <a:schemeClr val="bg2"/>
                </a:solidFill>
                <a:latin typeface="Helvetica Light" charset="0"/>
                <a:ea typeface="Helvetica Light" charset="0"/>
                <a:cs typeface="Helvetica Light" charset="0"/>
              </a:rPr>
              <a:t>The Customer </a:t>
            </a:r>
            <a:r>
              <a:rPr lang="en-US" smtClean="0">
                <a:solidFill>
                  <a:schemeClr val="bg2"/>
                </a:solidFill>
                <a:latin typeface="Helvetica Light" charset="0"/>
                <a:ea typeface="Helvetica Light" charset="0"/>
                <a:cs typeface="Helvetica Light" charset="0"/>
              </a:rPr>
              <a:t/>
            </a:r>
            <a:br>
              <a:rPr lang="en-US" smtClean="0">
                <a:solidFill>
                  <a:schemeClr val="bg2"/>
                </a:solidFill>
                <a:latin typeface="Helvetica Light" charset="0"/>
                <a:ea typeface="Helvetica Light" charset="0"/>
                <a:cs typeface="Helvetica Light" charset="0"/>
              </a:rPr>
            </a:br>
            <a:r>
              <a:rPr lang="en-US" smtClean="0">
                <a:solidFill>
                  <a:schemeClr val="bg2"/>
                </a:solidFill>
                <a:latin typeface="Helvetica Light" charset="0"/>
                <a:ea typeface="Helvetica Light" charset="0"/>
                <a:cs typeface="Helvetica Light" charset="0"/>
              </a:rPr>
              <a:t>Value-Driven Engine</a:t>
            </a:r>
            <a:endParaRPr lang="en-US" dirty="0">
              <a:solidFill>
                <a:schemeClr val="bg2"/>
              </a:solidFill>
              <a:latin typeface="Helvetica Light" charset="0"/>
              <a:ea typeface="Helvetica Light" charset="0"/>
              <a:cs typeface="Helvetica Light" charset="0"/>
            </a:endParaRPr>
          </a:p>
        </p:txBody>
      </p:sp>
      <p:sp>
        <p:nvSpPr>
          <p:cNvPr id="4" name="Triangle 3"/>
          <p:cNvSpPr/>
          <p:nvPr/>
        </p:nvSpPr>
        <p:spPr>
          <a:xfrm>
            <a:off x="0" y="2862471"/>
            <a:ext cx="9144000" cy="2852530"/>
          </a:xfrm>
          <a:prstGeom prst="triangle">
            <a:avLst/>
          </a:prstGeom>
          <a:gradFill>
            <a:gsLst>
              <a:gs pos="0">
                <a:srgbClr val="0070C0"/>
              </a:gs>
              <a:gs pos="100000">
                <a:srgbClr val="00B0F0"/>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riangle 4"/>
          <p:cNvSpPr/>
          <p:nvPr/>
        </p:nvSpPr>
        <p:spPr>
          <a:xfrm rot="16200000">
            <a:off x="4000502" y="571499"/>
            <a:ext cx="5714998" cy="4572000"/>
          </a:xfrm>
          <a:prstGeom prst="triangle">
            <a:avLst/>
          </a:prstGeom>
          <a:gradFill>
            <a:gsLst>
              <a:gs pos="0">
                <a:srgbClr val="0070C0"/>
              </a:gs>
              <a:gs pos="100000">
                <a:srgbClr val="00B0F0"/>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2154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3363552" y="553642"/>
            <a:ext cx="5533697" cy="4600080"/>
          </a:xfrm>
        </p:spPr>
        <p:txBody>
          <a:bodyPr>
            <a:normAutofit fontScale="77500" lnSpcReduction="20000"/>
          </a:bodyPr>
          <a:lstStyle/>
          <a:p>
            <a:pPr>
              <a:spcBef>
                <a:spcPts val="1248"/>
              </a:spcBef>
            </a:pPr>
            <a:r>
              <a:rPr lang="en-US" dirty="0" smtClean="0">
                <a:solidFill>
                  <a:schemeClr val="bg2"/>
                </a:solidFill>
                <a:latin typeface="Arial" charset="0"/>
                <a:ea typeface="Arial" charset="0"/>
                <a:cs typeface="Arial" charset="0"/>
              </a:rPr>
              <a:t>Provides an </a:t>
            </a:r>
            <a:r>
              <a:rPr lang="en-US" dirty="0">
                <a:solidFill>
                  <a:schemeClr val="bg2"/>
                </a:solidFill>
                <a:latin typeface="Arial" charset="0"/>
                <a:ea typeface="Arial" charset="0"/>
                <a:cs typeface="Arial" charset="0"/>
              </a:rPr>
              <a:t>end-to-end view of how ideas flow across the enterprise</a:t>
            </a:r>
          </a:p>
          <a:p>
            <a:pPr>
              <a:spcBef>
                <a:spcPts val="1248"/>
              </a:spcBef>
            </a:pPr>
            <a:r>
              <a:rPr lang="en-US" dirty="0">
                <a:solidFill>
                  <a:schemeClr val="bg2"/>
                </a:solidFill>
                <a:latin typeface="Arial" charset="0"/>
                <a:ea typeface="Arial" charset="0"/>
                <a:cs typeface="Arial" charset="0"/>
              </a:rPr>
              <a:t>Ensures Teams are working on the highest value enterprise work</a:t>
            </a:r>
          </a:p>
          <a:p>
            <a:pPr>
              <a:spcBef>
                <a:spcPts val="1248"/>
              </a:spcBef>
            </a:pPr>
            <a:r>
              <a:rPr lang="en-US" dirty="0">
                <a:solidFill>
                  <a:schemeClr val="bg2"/>
                </a:solidFill>
                <a:latin typeface="Arial" charset="0"/>
                <a:ea typeface="Arial" charset="0"/>
                <a:cs typeface="Arial" charset="0"/>
              </a:rPr>
              <a:t>Provides visibility and transparency of your options and the work </a:t>
            </a:r>
          </a:p>
          <a:p>
            <a:pPr>
              <a:spcBef>
                <a:spcPts val="1248"/>
              </a:spcBef>
            </a:pPr>
            <a:r>
              <a:rPr lang="en-US" dirty="0">
                <a:solidFill>
                  <a:schemeClr val="bg2"/>
                </a:solidFill>
                <a:latin typeface="Arial" charset="0"/>
                <a:ea typeface="Arial" charset="0"/>
                <a:cs typeface="Arial" charset="0"/>
              </a:rPr>
              <a:t>Allows you to quickly be aware of new high-value work</a:t>
            </a:r>
          </a:p>
          <a:p>
            <a:pPr>
              <a:spcBef>
                <a:spcPts val="1248"/>
              </a:spcBef>
            </a:pPr>
            <a:r>
              <a:rPr lang="en-US" dirty="0">
                <a:solidFill>
                  <a:schemeClr val="bg2"/>
                </a:solidFill>
                <a:latin typeface="Arial" charset="0"/>
                <a:ea typeface="Arial" charset="0"/>
                <a:cs typeface="Arial" charset="0"/>
              </a:rPr>
              <a:t>A more adaptable way of managing the work and responding to feedback</a:t>
            </a:r>
          </a:p>
          <a:p>
            <a:pPr>
              <a:spcBef>
                <a:spcPts val="1248"/>
              </a:spcBef>
            </a:pPr>
            <a:endParaRPr lang="en-US" dirty="0">
              <a:solidFill>
                <a:schemeClr val="bg2"/>
              </a:solidFill>
              <a:latin typeface="Arial" charset="0"/>
              <a:ea typeface="Arial" charset="0"/>
              <a:cs typeface="Arial" charset="0"/>
            </a:endParaRPr>
          </a:p>
          <a:p>
            <a:pPr>
              <a:spcBef>
                <a:spcPts val="1248"/>
              </a:spcBef>
            </a:pPr>
            <a:endParaRPr lang="en-US" dirty="0">
              <a:solidFill>
                <a:schemeClr val="bg2"/>
              </a:solidFill>
              <a:latin typeface="Arial" charset="0"/>
              <a:ea typeface="Arial" charset="0"/>
              <a:cs typeface="Arial" charset="0"/>
            </a:endParaRPr>
          </a:p>
        </p:txBody>
      </p:sp>
      <p:sp>
        <p:nvSpPr>
          <p:cNvPr id="5" name="Rectangle 4"/>
          <p:cNvSpPr/>
          <p:nvPr/>
        </p:nvSpPr>
        <p:spPr>
          <a:xfrm>
            <a:off x="0" y="0"/>
            <a:ext cx="2900855" cy="5715000"/>
          </a:xfrm>
          <a:prstGeom prst="rect">
            <a:avLst/>
          </a:prstGeom>
          <a:solidFill>
            <a:srgbClr val="087FB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solidFill>
                <a:prstClr val="black"/>
              </a:solidFill>
              <a:latin typeface="Calibri"/>
            </a:endParaRPr>
          </a:p>
        </p:txBody>
      </p:sp>
      <p:sp>
        <p:nvSpPr>
          <p:cNvPr id="5122" name="Title 1"/>
          <p:cNvSpPr>
            <a:spLocks noGrp="1"/>
          </p:cNvSpPr>
          <p:nvPr>
            <p:ph type="title"/>
          </p:nvPr>
        </p:nvSpPr>
        <p:spPr>
          <a:xfrm>
            <a:off x="158843" y="433819"/>
            <a:ext cx="2600538" cy="4327369"/>
          </a:xfrm>
        </p:spPr>
        <p:txBody>
          <a:bodyPr>
            <a:normAutofit/>
          </a:bodyPr>
          <a:lstStyle/>
          <a:p>
            <a:pPr algn="ctr"/>
            <a:r>
              <a:rPr lang="en-US" sz="3300" dirty="0">
                <a:solidFill>
                  <a:schemeClr val="bg1"/>
                </a:solidFill>
                <a:latin typeface="Helvetica" charset="0"/>
                <a:ea typeface="Helvetica" charset="0"/>
                <a:cs typeface="Helvetica" charset="0"/>
              </a:rPr>
              <a:t>It begins with the concept of a Customer Value-Driven Engine</a:t>
            </a:r>
          </a:p>
        </p:txBody>
      </p:sp>
    </p:spTree>
    <p:extLst>
      <p:ext uri="{BB962C8B-B14F-4D97-AF65-F5344CB8AC3E}">
        <p14:creationId xmlns:p14="http://schemas.microsoft.com/office/powerpoint/2010/main" val="186043853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6"/>
            <a:ext cx="8229600" cy="952500"/>
          </a:xfrm>
        </p:spPr>
        <p:txBody>
          <a:bodyPr>
            <a:noAutofit/>
          </a:bodyPr>
          <a:lstStyle/>
          <a:p>
            <a:r>
              <a:rPr lang="en-US" sz="2800" dirty="0" smtClean="0">
                <a:solidFill>
                  <a:schemeClr val="bg2"/>
                </a:solidFill>
              </a:rPr>
              <a:t>Mechanics for a Customer Value-Driven Engine </a:t>
            </a:r>
            <a:endParaRPr lang="en-US" sz="2800" dirty="0">
              <a:solidFill>
                <a:schemeClr val="bg2"/>
              </a:solidFill>
            </a:endParaRPr>
          </a:p>
        </p:txBody>
      </p:sp>
      <p:sp>
        <p:nvSpPr>
          <p:cNvPr id="4" name="Footer Placeholder 3"/>
          <p:cNvSpPr>
            <a:spLocks noGrp="1"/>
          </p:cNvSpPr>
          <p:nvPr>
            <p:ph type="ftr" sz="quarter" idx="11"/>
          </p:nvPr>
        </p:nvSpPr>
        <p:spPr/>
        <p:txBody>
          <a:bodyPr/>
          <a:lstStyle/>
          <a:p>
            <a:r>
              <a:rPr lang="en-GB">
                <a:solidFill>
                  <a:prstClr val="black">
                    <a:tint val="75000"/>
                  </a:prstClr>
                </a:solidFill>
                <a:latin typeface="Calibri"/>
              </a:rPr>
              <a:t>Agile Enterprise - (c) Mario Moreira</a:t>
            </a:r>
          </a:p>
        </p:txBody>
      </p:sp>
      <p:sp>
        <p:nvSpPr>
          <p:cNvPr id="5" name="Right Arrow 4"/>
          <p:cNvSpPr/>
          <p:nvPr/>
        </p:nvSpPr>
        <p:spPr>
          <a:xfrm>
            <a:off x="457201" y="1524165"/>
            <a:ext cx="4193628" cy="1707765"/>
          </a:xfrm>
          <a:prstGeom prst="rightArrow">
            <a:avLst/>
          </a:prstGeom>
          <a:solidFill>
            <a:schemeClr val="tx1"/>
          </a:solidFill>
          <a:ln w="76200" cmpd="sng"/>
        </p:spPr>
        <p:style>
          <a:lnRef idx="1">
            <a:schemeClr val="dk1"/>
          </a:lnRef>
          <a:fillRef idx="3">
            <a:schemeClr val="dk1"/>
          </a:fillRef>
          <a:effectRef idx="2">
            <a:schemeClr val="dk1"/>
          </a:effectRef>
          <a:fontRef idx="minor">
            <a:schemeClr val="lt1"/>
          </a:fontRef>
        </p:style>
        <p:txBody>
          <a:bodyPr rtlCol="0" anchor="ctr"/>
          <a:lstStyle/>
          <a:p>
            <a:pPr algn="ctr"/>
            <a:r>
              <a:rPr lang="en-US" sz="3200" b="1" dirty="0"/>
              <a:t>Delivery Axis	</a:t>
            </a:r>
            <a:endParaRPr lang="en-US" sz="1200" dirty="0"/>
          </a:p>
        </p:txBody>
      </p:sp>
      <p:sp>
        <p:nvSpPr>
          <p:cNvPr id="12" name="TextBox 11"/>
          <p:cNvSpPr txBox="1"/>
          <p:nvPr/>
        </p:nvSpPr>
        <p:spPr>
          <a:xfrm>
            <a:off x="1683866" y="1574537"/>
            <a:ext cx="1527021" cy="369332"/>
          </a:xfrm>
          <a:prstGeom prst="rect">
            <a:avLst/>
          </a:prstGeom>
          <a:noFill/>
        </p:spPr>
        <p:txBody>
          <a:bodyPr wrap="none" rtlCol="0">
            <a:spAutoFit/>
          </a:bodyPr>
          <a:lstStyle/>
          <a:p>
            <a:r>
              <a:rPr lang="en-US" dirty="0"/>
              <a:t>Flow of Work</a:t>
            </a:r>
          </a:p>
        </p:txBody>
      </p:sp>
      <p:sp>
        <p:nvSpPr>
          <p:cNvPr id="13" name="TextBox 12"/>
          <p:cNvSpPr txBox="1"/>
          <p:nvPr/>
        </p:nvSpPr>
        <p:spPr>
          <a:xfrm>
            <a:off x="931187" y="3299993"/>
            <a:ext cx="1697901" cy="369332"/>
          </a:xfrm>
          <a:prstGeom prst="rect">
            <a:avLst/>
          </a:prstGeom>
          <a:noFill/>
        </p:spPr>
        <p:txBody>
          <a:bodyPr wrap="none" rtlCol="0">
            <a:spAutoFit/>
          </a:bodyPr>
          <a:lstStyle/>
          <a:p>
            <a:r>
              <a:rPr lang="en-US" dirty="0"/>
              <a:t>Record of Idea</a:t>
            </a:r>
          </a:p>
        </p:txBody>
      </p:sp>
      <p:sp>
        <p:nvSpPr>
          <p:cNvPr id="14" name="TextBox 13"/>
          <p:cNvSpPr txBox="1"/>
          <p:nvPr/>
        </p:nvSpPr>
        <p:spPr>
          <a:xfrm>
            <a:off x="5156629" y="1332450"/>
            <a:ext cx="2982156" cy="369332"/>
          </a:xfrm>
          <a:prstGeom prst="rect">
            <a:avLst/>
          </a:prstGeom>
          <a:noFill/>
        </p:spPr>
        <p:txBody>
          <a:bodyPr wrap="none" rtlCol="0">
            <a:spAutoFit/>
          </a:bodyPr>
          <a:lstStyle/>
          <a:p>
            <a:r>
              <a:rPr lang="en-US" dirty="0"/>
              <a:t>Enterprise </a:t>
            </a:r>
            <a:r>
              <a:rPr lang="en-US" dirty="0" err="1" smtClean="0"/>
              <a:t>Kanban</a:t>
            </a:r>
            <a:r>
              <a:rPr lang="en-US" dirty="0" smtClean="0"/>
              <a:t> of Ideas</a:t>
            </a:r>
            <a:endParaRPr lang="en-US" dirty="0"/>
          </a:p>
        </p:txBody>
      </p:sp>
      <p:sp>
        <p:nvSpPr>
          <p:cNvPr id="15" name="TextBox 14"/>
          <p:cNvSpPr txBox="1"/>
          <p:nvPr/>
        </p:nvSpPr>
        <p:spPr>
          <a:xfrm>
            <a:off x="3824870" y="3328579"/>
            <a:ext cx="1980029" cy="369332"/>
          </a:xfrm>
          <a:prstGeom prst="rect">
            <a:avLst/>
          </a:prstGeom>
          <a:noFill/>
        </p:spPr>
        <p:txBody>
          <a:bodyPr wrap="none" rtlCol="0">
            <a:spAutoFit/>
          </a:bodyPr>
          <a:lstStyle/>
          <a:p>
            <a:r>
              <a:rPr lang="en-US" dirty="0"/>
              <a:t>Increment of Idea</a:t>
            </a:r>
          </a:p>
        </p:txBody>
      </p:sp>
      <p:pic>
        <p:nvPicPr>
          <p:cNvPr id="16" name="Picture 15"/>
          <p:cNvPicPr>
            <a:picLocks noChangeAspect="1"/>
          </p:cNvPicPr>
          <p:nvPr/>
        </p:nvPicPr>
        <p:blipFill rotWithShape="1">
          <a:blip r:embed="rId2"/>
          <a:srcRect b="16123"/>
          <a:stretch/>
        </p:blipFill>
        <p:spPr>
          <a:xfrm>
            <a:off x="3725862" y="3705423"/>
            <a:ext cx="2272496" cy="1163613"/>
          </a:xfrm>
          <a:prstGeom prst="rect">
            <a:avLst/>
          </a:prstGeom>
          <a:ln w="19050" cap="sq" cmpd="sng">
            <a:solidFill>
              <a:srgbClr val="000000"/>
            </a:solidFill>
            <a:prstDash val="solid"/>
            <a:miter lim="800000"/>
          </a:ln>
          <a:effectLst>
            <a:outerShdw blurRad="50800" dist="38100" dir="2700000" algn="tl" rotWithShape="0">
              <a:srgbClr val="000000">
                <a:alpha val="43000"/>
              </a:srgbClr>
            </a:outerShdw>
          </a:effectLst>
        </p:spPr>
      </p:pic>
      <p:pic>
        <p:nvPicPr>
          <p:cNvPr id="17" name="Picture 16"/>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29838"/>
          <a:stretch/>
        </p:blipFill>
        <p:spPr>
          <a:xfrm>
            <a:off x="5528420" y="1701782"/>
            <a:ext cx="2213748" cy="1343658"/>
          </a:xfrm>
          <a:prstGeom prst="rect">
            <a:avLst/>
          </a:prstGeom>
          <a:ln>
            <a:solidFill>
              <a:schemeClr val="tx1"/>
            </a:solidFill>
          </a:ln>
        </p:spPr>
      </p:pic>
      <p:pic>
        <p:nvPicPr>
          <p:cNvPr id="19" name="Picture 18"/>
          <p:cNvPicPr>
            <a:picLocks noChangeAspect="1"/>
          </p:cNvPicPr>
          <p:nvPr/>
        </p:nvPicPr>
        <p:blipFill>
          <a:blip r:embed="rId5"/>
          <a:stretch>
            <a:fillRect/>
          </a:stretch>
        </p:blipFill>
        <p:spPr>
          <a:xfrm>
            <a:off x="639205" y="3669325"/>
            <a:ext cx="2417435" cy="1342771"/>
          </a:xfrm>
          <a:prstGeom prst="rect">
            <a:avLst/>
          </a:prstGeom>
        </p:spPr>
      </p:pic>
      <p:pic>
        <p:nvPicPr>
          <p:cNvPr id="20" name="Picture 19"/>
          <p:cNvPicPr>
            <a:picLocks noChangeAspect="1"/>
          </p:cNvPicPr>
          <p:nvPr/>
        </p:nvPicPr>
        <p:blipFill>
          <a:blip r:embed="rId6"/>
          <a:stretch>
            <a:fillRect/>
          </a:stretch>
        </p:blipFill>
        <p:spPr>
          <a:xfrm>
            <a:off x="6757737" y="3649480"/>
            <a:ext cx="1808332" cy="1362616"/>
          </a:xfrm>
          <a:prstGeom prst="rect">
            <a:avLst/>
          </a:prstGeom>
        </p:spPr>
      </p:pic>
      <p:pic>
        <p:nvPicPr>
          <p:cNvPr id="21" name="Picture 20"/>
          <p:cNvPicPr>
            <a:picLocks noChangeAspect="1"/>
          </p:cNvPicPr>
          <p:nvPr/>
        </p:nvPicPr>
        <p:blipFill rotWithShape="1">
          <a:blip r:embed="rId7"/>
          <a:srcRect l="9494" r="27084"/>
          <a:stretch/>
        </p:blipFill>
        <p:spPr>
          <a:xfrm>
            <a:off x="6839415" y="3723269"/>
            <a:ext cx="1656534" cy="1208047"/>
          </a:xfrm>
          <a:prstGeom prst="rect">
            <a:avLst/>
          </a:prstGeom>
        </p:spPr>
      </p:pic>
      <p:sp>
        <p:nvSpPr>
          <p:cNvPr id="22" name="TextBox 21"/>
          <p:cNvSpPr txBox="1"/>
          <p:nvPr/>
        </p:nvSpPr>
        <p:spPr>
          <a:xfrm>
            <a:off x="6361805" y="3299993"/>
            <a:ext cx="2647855" cy="369332"/>
          </a:xfrm>
          <a:prstGeom prst="rect">
            <a:avLst/>
          </a:prstGeom>
          <a:noFill/>
        </p:spPr>
        <p:txBody>
          <a:bodyPr wrap="none" rtlCol="0">
            <a:spAutoFit/>
          </a:bodyPr>
          <a:lstStyle/>
          <a:p>
            <a:r>
              <a:rPr lang="en-US" dirty="0" smtClean="0"/>
              <a:t>Backlog of User Stories </a:t>
            </a:r>
            <a:endParaRPr lang="en-US" dirty="0"/>
          </a:p>
        </p:txBody>
      </p:sp>
    </p:spTree>
    <p:extLst>
      <p:ext uri="{BB962C8B-B14F-4D97-AF65-F5344CB8AC3E}">
        <p14:creationId xmlns:p14="http://schemas.microsoft.com/office/powerpoint/2010/main" val="209252956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6"/>
            <a:ext cx="8229600" cy="952500"/>
          </a:xfrm>
        </p:spPr>
        <p:txBody>
          <a:bodyPr>
            <a:normAutofit/>
          </a:bodyPr>
          <a:lstStyle/>
          <a:p>
            <a:r>
              <a:rPr lang="en-US" sz="2800" dirty="0" smtClean="0">
                <a:solidFill>
                  <a:schemeClr val="bg2"/>
                </a:solidFill>
              </a:rPr>
              <a:t>Mindset for a Customer-Value Driven Engine</a:t>
            </a:r>
            <a:endParaRPr lang="en-US" sz="2800" dirty="0">
              <a:solidFill>
                <a:schemeClr val="bg2"/>
              </a:solidFill>
            </a:endParaRPr>
          </a:p>
        </p:txBody>
      </p:sp>
      <p:sp>
        <p:nvSpPr>
          <p:cNvPr id="3" name="TextBox 2"/>
          <p:cNvSpPr txBox="1"/>
          <p:nvPr/>
        </p:nvSpPr>
        <p:spPr>
          <a:xfrm>
            <a:off x="950197" y="1916802"/>
            <a:ext cx="2323134" cy="369332"/>
          </a:xfrm>
          <a:prstGeom prst="rect">
            <a:avLst/>
          </a:prstGeom>
          <a:noFill/>
        </p:spPr>
        <p:txBody>
          <a:bodyPr wrap="none" rtlCol="0">
            <a:spAutoFit/>
          </a:bodyPr>
          <a:lstStyle/>
          <a:p>
            <a:r>
              <a:rPr lang="en-US" dirty="0" smtClean="0"/>
              <a:t>Incremental Thinking</a:t>
            </a:r>
            <a:endParaRPr lang="en-US" dirty="0"/>
          </a:p>
        </p:txBody>
      </p:sp>
      <p:sp>
        <p:nvSpPr>
          <p:cNvPr id="17" name="TextBox 16"/>
          <p:cNvSpPr txBox="1"/>
          <p:nvPr/>
        </p:nvSpPr>
        <p:spPr>
          <a:xfrm>
            <a:off x="3428275" y="1097398"/>
            <a:ext cx="2070323" cy="369332"/>
          </a:xfrm>
          <a:prstGeom prst="rect">
            <a:avLst/>
          </a:prstGeom>
          <a:noFill/>
        </p:spPr>
        <p:txBody>
          <a:bodyPr wrap="none" rtlCol="0">
            <a:spAutoFit/>
          </a:bodyPr>
          <a:lstStyle/>
          <a:p>
            <a:r>
              <a:rPr lang="en-US" dirty="0" smtClean="0"/>
              <a:t>Discovery Mindset</a:t>
            </a:r>
            <a:endParaRPr lang="en-US" dirty="0"/>
          </a:p>
        </p:txBody>
      </p:sp>
      <p:sp>
        <p:nvSpPr>
          <p:cNvPr id="19" name="TextBox 18"/>
          <p:cNvSpPr txBox="1"/>
          <p:nvPr/>
        </p:nvSpPr>
        <p:spPr>
          <a:xfrm>
            <a:off x="5749414" y="1948290"/>
            <a:ext cx="1891451" cy="369332"/>
          </a:xfrm>
          <a:prstGeom prst="rect">
            <a:avLst/>
          </a:prstGeom>
          <a:noFill/>
        </p:spPr>
        <p:txBody>
          <a:bodyPr wrap="none" rtlCol="0">
            <a:spAutoFit/>
          </a:bodyPr>
          <a:lstStyle/>
          <a:p>
            <a:r>
              <a:rPr lang="en-US" dirty="0" smtClean="0"/>
              <a:t>Feedback Loops</a:t>
            </a:r>
            <a:endParaRPr lang="en-US" dirty="0"/>
          </a:p>
        </p:txBody>
      </p:sp>
      <p:sp>
        <p:nvSpPr>
          <p:cNvPr id="6" name="TextBox 5"/>
          <p:cNvSpPr txBox="1"/>
          <p:nvPr/>
        </p:nvSpPr>
        <p:spPr>
          <a:xfrm>
            <a:off x="882547" y="3706471"/>
            <a:ext cx="2464249" cy="369332"/>
          </a:xfrm>
          <a:prstGeom prst="rect">
            <a:avLst/>
          </a:prstGeom>
          <a:noFill/>
        </p:spPr>
        <p:txBody>
          <a:bodyPr wrap="none" rtlCol="0">
            <a:spAutoFit/>
          </a:bodyPr>
          <a:lstStyle/>
          <a:p>
            <a:r>
              <a:rPr lang="en-US" dirty="0" smtClean="0"/>
              <a:t>Experimental Thinking</a:t>
            </a:r>
            <a:endParaRPr lang="en-US" dirty="0"/>
          </a:p>
        </p:txBody>
      </p:sp>
      <p:sp>
        <p:nvSpPr>
          <p:cNvPr id="21" name="TextBox 20"/>
          <p:cNvSpPr txBox="1"/>
          <p:nvPr/>
        </p:nvSpPr>
        <p:spPr>
          <a:xfrm>
            <a:off x="5749414" y="3526338"/>
            <a:ext cx="2712439" cy="369332"/>
          </a:xfrm>
          <a:prstGeom prst="rect">
            <a:avLst/>
          </a:prstGeom>
          <a:noFill/>
        </p:spPr>
        <p:txBody>
          <a:bodyPr wrap="none" rtlCol="0">
            <a:spAutoFit/>
          </a:bodyPr>
          <a:lstStyle/>
          <a:p>
            <a:r>
              <a:rPr lang="en-US" dirty="0" smtClean="0"/>
              <a:t>Self-</a:t>
            </a:r>
            <a:r>
              <a:rPr lang="en-US" dirty="0" smtClean="0"/>
              <a:t>organizing concepts</a:t>
            </a:r>
            <a:endParaRPr lang="en-US" dirty="0"/>
          </a:p>
        </p:txBody>
      </p:sp>
      <p:sp>
        <p:nvSpPr>
          <p:cNvPr id="22" name="TextBox 21"/>
          <p:cNvSpPr txBox="1"/>
          <p:nvPr/>
        </p:nvSpPr>
        <p:spPr>
          <a:xfrm>
            <a:off x="2964839" y="4980862"/>
            <a:ext cx="2930623" cy="369332"/>
          </a:xfrm>
          <a:prstGeom prst="rect">
            <a:avLst/>
          </a:prstGeom>
          <a:noFill/>
        </p:spPr>
        <p:txBody>
          <a:bodyPr wrap="none" rtlCol="0">
            <a:spAutoFit/>
          </a:bodyPr>
          <a:lstStyle/>
          <a:p>
            <a:r>
              <a:rPr lang="en-US" dirty="0" smtClean="0"/>
              <a:t>Agile values and principles</a:t>
            </a:r>
            <a:endParaRPr lang="en-US" dirty="0"/>
          </a:p>
        </p:txBody>
      </p:sp>
      <p:pic>
        <p:nvPicPr>
          <p:cNvPr id="5" name="Picture 4"/>
          <p:cNvPicPr>
            <a:picLocks noChangeAspect="1"/>
          </p:cNvPicPr>
          <p:nvPr/>
        </p:nvPicPr>
        <p:blipFill>
          <a:blip r:embed="rId2"/>
          <a:stretch>
            <a:fillRect/>
          </a:stretch>
        </p:blipFill>
        <p:spPr>
          <a:xfrm>
            <a:off x="3004616" y="1512481"/>
            <a:ext cx="2911836" cy="3576677"/>
          </a:xfrm>
          <a:prstGeom prst="rect">
            <a:avLst/>
          </a:prstGeom>
        </p:spPr>
      </p:pic>
    </p:spTree>
    <p:extLst>
      <p:ext uri="{BB962C8B-B14F-4D97-AF65-F5344CB8AC3E}">
        <p14:creationId xmlns:p14="http://schemas.microsoft.com/office/powerpoint/2010/main" val="237978629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696824">
            <a:off x="-1346358" y="1605004"/>
            <a:ext cx="7726041" cy="994172"/>
          </a:xfrm>
        </p:spPr>
        <p:txBody>
          <a:bodyPr>
            <a:noAutofit/>
          </a:bodyPr>
          <a:lstStyle/>
          <a:p>
            <a:pPr algn="ctr">
              <a:spcBef>
                <a:spcPts val="900"/>
              </a:spcBef>
            </a:pPr>
            <a:r>
              <a:rPr lang="en-US" dirty="0" smtClean="0">
                <a:solidFill>
                  <a:schemeClr val="bg2"/>
                </a:solidFill>
                <a:latin typeface="Helvetica Light" charset="0"/>
                <a:ea typeface="Helvetica Light" charset="0"/>
                <a:cs typeface="Helvetica Light" charset="0"/>
              </a:rPr>
              <a:t>6R Model</a:t>
            </a:r>
            <a:br>
              <a:rPr lang="en-US" dirty="0" smtClean="0">
                <a:solidFill>
                  <a:schemeClr val="bg2"/>
                </a:solidFill>
                <a:latin typeface="Helvetica Light" charset="0"/>
                <a:ea typeface="Helvetica Light" charset="0"/>
                <a:cs typeface="Helvetica Light" charset="0"/>
              </a:rPr>
            </a:br>
            <a:r>
              <a:rPr lang="en-US" dirty="0" smtClean="0">
                <a:solidFill>
                  <a:schemeClr val="bg2"/>
                </a:solidFill>
                <a:latin typeface="Helvetica Light" charset="0"/>
                <a:ea typeface="Helvetica Light" charset="0"/>
                <a:cs typeface="Helvetica Light" charset="0"/>
              </a:rPr>
              <a:t/>
            </a:r>
            <a:br>
              <a:rPr lang="en-US" dirty="0" smtClean="0">
                <a:solidFill>
                  <a:schemeClr val="bg2"/>
                </a:solidFill>
                <a:latin typeface="Helvetica Light" charset="0"/>
                <a:ea typeface="Helvetica Light" charset="0"/>
                <a:cs typeface="Helvetica Light" charset="0"/>
              </a:rPr>
            </a:br>
            <a:r>
              <a:rPr lang="en-US" dirty="0" smtClean="0">
                <a:solidFill>
                  <a:schemeClr val="bg2"/>
                </a:solidFill>
                <a:latin typeface="Helvetica Light" charset="0"/>
                <a:ea typeface="Helvetica Light" charset="0"/>
                <a:cs typeface="Helvetica Light" charset="0"/>
              </a:rPr>
              <a:t>The framework </a:t>
            </a:r>
            <a:br>
              <a:rPr lang="en-US" dirty="0" smtClean="0">
                <a:solidFill>
                  <a:schemeClr val="bg2"/>
                </a:solidFill>
                <a:latin typeface="Helvetica Light" charset="0"/>
                <a:ea typeface="Helvetica Light" charset="0"/>
                <a:cs typeface="Helvetica Light" charset="0"/>
              </a:rPr>
            </a:br>
            <a:r>
              <a:rPr lang="en-US" dirty="0" smtClean="0">
                <a:solidFill>
                  <a:schemeClr val="bg2"/>
                </a:solidFill>
                <a:latin typeface="Helvetica Light" charset="0"/>
                <a:ea typeface="Helvetica Light" charset="0"/>
                <a:cs typeface="Helvetica Light" charset="0"/>
              </a:rPr>
              <a:t>behind the Engine</a:t>
            </a:r>
            <a:endParaRPr lang="en-US" dirty="0">
              <a:solidFill>
                <a:schemeClr val="bg2"/>
              </a:solidFill>
              <a:latin typeface="Helvetica Light" charset="0"/>
              <a:ea typeface="Helvetica Light" charset="0"/>
              <a:cs typeface="Helvetica Light" charset="0"/>
            </a:endParaRPr>
          </a:p>
        </p:txBody>
      </p:sp>
      <p:sp>
        <p:nvSpPr>
          <p:cNvPr id="4" name="Triangle 3"/>
          <p:cNvSpPr/>
          <p:nvPr/>
        </p:nvSpPr>
        <p:spPr>
          <a:xfrm>
            <a:off x="0" y="2862471"/>
            <a:ext cx="9144000" cy="2852530"/>
          </a:xfrm>
          <a:prstGeom prst="triangle">
            <a:avLst/>
          </a:prstGeom>
          <a:gradFill>
            <a:gsLst>
              <a:gs pos="0">
                <a:srgbClr val="0070C0"/>
              </a:gs>
              <a:gs pos="100000">
                <a:srgbClr val="00B0F0"/>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riangle 4"/>
          <p:cNvSpPr/>
          <p:nvPr/>
        </p:nvSpPr>
        <p:spPr>
          <a:xfrm rot="16200000">
            <a:off x="4000502" y="571499"/>
            <a:ext cx="5714998" cy="4572000"/>
          </a:xfrm>
          <a:prstGeom prst="triangle">
            <a:avLst/>
          </a:prstGeom>
          <a:gradFill>
            <a:gsLst>
              <a:gs pos="0">
                <a:srgbClr val="0070C0"/>
              </a:gs>
              <a:gs pos="100000">
                <a:srgbClr val="00B0F0"/>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374316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1294" y="1408907"/>
            <a:ext cx="7979074" cy="830839"/>
          </a:xfrm>
          <a:prstGeom prst="rect">
            <a:avLst/>
          </a:prstGeom>
          <a:noFill/>
        </p:spPr>
        <p:txBody>
          <a:bodyPr wrap="square" lIns="91290" tIns="45642" rIns="91290" bIns="45642" rtlCol="0">
            <a:spAutoFit/>
          </a:bodyPr>
          <a:lstStyle/>
          <a:p>
            <a:pPr defTabSz="456439">
              <a:spcBef>
                <a:spcPts val="1200"/>
              </a:spcBef>
            </a:pPr>
            <a:r>
              <a:rPr lang="en-GB" sz="2400" b="1" dirty="0">
                <a:solidFill>
                  <a:srgbClr val="087FB9"/>
                </a:solidFill>
                <a:cs typeface="Arial"/>
              </a:rPr>
              <a:t>Helps you understand the End-to-End flow of work through out an </a:t>
            </a:r>
            <a:r>
              <a:rPr lang="en-GB" sz="2400" b="1" dirty="0" smtClean="0">
                <a:solidFill>
                  <a:srgbClr val="087FB9"/>
                </a:solidFill>
                <a:cs typeface="Arial"/>
              </a:rPr>
              <a:t>organization</a:t>
            </a:r>
          </a:p>
        </p:txBody>
      </p:sp>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dirty="0" smtClean="0">
                <a:solidFill>
                  <a:srgbClr val="087FB9"/>
                </a:solidFill>
              </a:rPr>
              <a:t>Introducing the 6R Model</a:t>
            </a:r>
            <a:endParaRPr lang="en-US" dirty="0">
              <a:solidFill>
                <a:srgbClr val="087FB9"/>
              </a:solidFill>
            </a:endParaRPr>
          </a:p>
        </p:txBody>
      </p:sp>
      <p:pic>
        <p:nvPicPr>
          <p:cNvPr id="37" name="Picture 36"/>
          <p:cNvPicPr>
            <a:picLocks noChangeAspect="1"/>
          </p:cNvPicPr>
          <p:nvPr/>
        </p:nvPicPr>
        <p:blipFill rotWithShape="1">
          <a:blip r:embed="rId3">
            <a:extLst>
              <a:ext uri="{28A0092B-C50C-407E-A947-70E740481C1C}">
                <a14:useLocalDpi xmlns:a14="http://schemas.microsoft.com/office/drawing/2010/main" val="0"/>
              </a:ext>
            </a:extLst>
          </a:blip>
          <a:srcRect t="27143" r="91285" b="24351"/>
          <a:stretch/>
        </p:blipFill>
        <p:spPr>
          <a:xfrm>
            <a:off x="1163719" y="4004277"/>
            <a:ext cx="747363" cy="1107231"/>
          </a:xfrm>
          <a:prstGeom prst="rect">
            <a:avLst/>
          </a:prstGeom>
        </p:spPr>
      </p:pic>
      <p:sp>
        <p:nvSpPr>
          <p:cNvPr id="2" name="TextBox 1"/>
          <p:cNvSpPr txBox="1"/>
          <p:nvPr/>
        </p:nvSpPr>
        <p:spPr>
          <a:xfrm>
            <a:off x="7701427" y="5500430"/>
            <a:ext cx="1433556" cy="215444"/>
          </a:xfrm>
          <a:prstGeom prst="rect">
            <a:avLst/>
          </a:prstGeom>
          <a:noFill/>
        </p:spPr>
        <p:txBody>
          <a:bodyPr wrap="none" rtlCol="0">
            <a:spAutoFit/>
          </a:bodyPr>
          <a:lstStyle/>
          <a:p>
            <a:r>
              <a:rPr lang="en-US" sz="800" dirty="0">
                <a:solidFill>
                  <a:prstClr val="black"/>
                </a:solidFill>
              </a:rPr>
              <a:t>Contribution by Emergn Ltd</a:t>
            </a:r>
          </a:p>
        </p:txBody>
      </p:sp>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87779" t="27143" r="2387" b="24351"/>
          <a:stretch/>
        </p:blipFill>
        <p:spPr>
          <a:xfrm>
            <a:off x="7091660" y="4004277"/>
            <a:ext cx="998454" cy="1310947"/>
          </a:xfrm>
          <a:prstGeom prst="rect">
            <a:avLst/>
          </a:prstGeom>
        </p:spPr>
      </p:pic>
      <p:sp>
        <p:nvSpPr>
          <p:cNvPr id="20" name="Chevron 19"/>
          <p:cNvSpPr/>
          <p:nvPr/>
        </p:nvSpPr>
        <p:spPr>
          <a:xfrm>
            <a:off x="1048172" y="3417563"/>
            <a:ext cx="1331396" cy="715267"/>
          </a:xfrm>
          <a:prstGeom prst="chevron">
            <a:avLst/>
          </a:prstGeom>
          <a:solidFill>
            <a:srgbClr val="262626"/>
          </a:solidFill>
          <a:ln>
            <a:solidFill>
              <a:srgbClr val="26262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Chevron 4"/>
          <p:cNvSpPr/>
          <p:nvPr/>
        </p:nvSpPr>
        <p:spPr>
          <a:xfrm>
            <a:off x="1347363" y="3417563"/>
            <a:ext cx="798838" cy="7152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600" kern="1200" dirty="0" smtClean="0"/>
              <a:t>Record</a:t>
            </a:r>
            <a:endParaRPr lang="en-US" sz="1600" kern="1200" dirty="0"/>
          </a:p>
        </p:txBody>
      </p:sp>
      <p:sp>
        <p:nvSpPr>
          <p:cNvPr id="22" name="Chevron 21"/>
          <p:cNvSpPr/>
          <p:nvPr/>
        </p:nvSpPr>
        <p:spPr>
          <a:xfrm>
            <a:off x="2237945" y="3417563"/>
            <a:ext cx="1331396" cy="715267"/>
          </a:xfrm>
          <a:prstGeom prst="chevron">
            <a:avLst/>
          </a:prstGeom>
          <a:solidFill>
            <a:srgbClr val="262626"/>
          </a:solidFill>
          <a:ln>
            <a:solidFill>
              <a:srgbClr val="26262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Chevron 6"/>
          <p:cNvSpPr/>
          <p:nvPr/>
        </p:nvSpPr>
        <p:spPr>
          <a:xfrm>
            <a:off x="2559817" y="3417563"/>
            <a:ext cx="798838" cy="7152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600" kern="1200" dirty="0" smtClean="0"/>
              <a:t>Reveal</a:t>
            </a:r>
            <a:endParaRPr lang="en-US" sz="1600" kern="1200" dirty="0"/>
          </a:p>
        </p:txBody>
      </p:sp>
      <p:sp>
        <p:nvSpPr>
          <p:cNvPr id="24" name="Chevron 23"/>
          <p:cNvSpPr/>
          <p:nvPr/>
        </p:nvSpPr>
        <p:spPr>
          <a:xfrm>
            <a:off x="3439057" y="3417563"/>
            <a:ext cx="1331396" cy="715267"/>
          </a:xfrm>
          <a:prstGeom prst="chevron">
            <a:avLst/>
          </a:prstGeom>
          <a:solidFill>
            <a:srgbClr val="262626"/>
          </a:solidFill>
          <a:ln>
            <a:solidFill>
              <a:srgbClr val="26262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Chevron 8"/>
          <p:cNvSpPr/>
          <p:nvPr/>
        </p:nvSpPr>
        <p:spPr>
          <a:xfrm>
            <a:off x="3760928" y="3417563"/>
            <a:ext cx="798838" cy="7152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600" kern="1200" dirty="0" smtClean="0"/>
              <a:t>Refine</a:t>
            </a:r>
            <a:endParaRPr lang="en-US" sz="1600" kern="1200" dirty="0"/>
          </a:p>
        </p:txBody>
      </p:sp>
      <p:sp>
        <p:nvSpPr>
          <p:cNvPr id="26" name="Chevron 25"/>
          <p:cNvSpPr/>
          <p:nvPr/>
        </p:nvSpPr>
        <p:spPr>
          <a:xfrm>
            <a:off x="4651510" y="3417563"/>
            <a:ext cx="1300414" cy="715267"/>
          </a:xfrm>
          <a:prstGeom prst="chevron">
            <a:avLst/>
          </a:prstGeom>
          <a:solidFill>
            <a:srgbClr val="262626"/>
          </a:solidFill>
          <a:ln>
            <a:solidFill>
              <a:srgbClr val="26262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Chevron 10"/>
          <p:cNvSpPr/>
          <p:nvPr/>
        </p:nvSpPr>
        <p:spPr>
          <a:xfrm>
            <a:off x="4965898" y="3417563"/>
            <a:ext cx="780249" cy="7152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600" kern="1200" dirty="0" smtClean="0"/>
              <a:t>Realize</a:t>
            </a:r>
            <a:endParaRPr lang="en-US" sz="1600" kern="1200" dirty="0"/>
          </a:p>
        </p:txBody>
      </p:sp>
      <p:sp>
        <p:nvSpPr>
          <p:cNvPr id="28" name="Chevron 27"/>
          <p:cNvSpPr/>
          <p:nvPr/>
        </p:nvSpPr>
        <p:spPr>
          <a:xfrm>
            <a:off x="5839857" y="3417563"/>
            <a:ext cx="1339842" cy="715267"/>
          </a:xfrm>
          <a:prstGeom prst="chevron">
            <a:avLst/>
          </a:prstGeom>
          <a:solidFill>
            <a:srgbClr val="262626"/>
          </a:solid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Chevron 10"/>
          <p:cNvSpPr/>
          <p:nvPr/>
        </p:nvSpPr>
        <p:spPr>
          <a:xfrm>
            <a:off x="6163770" y="3417563"/>
            <a:ext cx="879458" cy="7152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600" kern="1200" dirty="0" smtClean="0"/>
              <a:t>Release</a:t>
            </a:r>
            <a:endParaRPr lang="en-US" sz="1600" kern="1200" dirty="0"/>
          </a:p>
        </p:txBody>
      </p:sp>
      <p:sp>
        <p:nvSpPr>
          <p:cNvPr id="30" name="Chevron 29"/>
          <p:cNvSpPr/>
          <p:nvPr/>
        </p:nvSpPr>
        <p:spPr>
          <a:xfrm>
            <a:off x="7043228" y="3417563"/>
            <a:ext cx="1339842" cy="715267"/>
          </a:xfrm>
          <a:prstGeom prst="chevron">
            <a:avLst/>
          </a:prstGeom>
          <a:solidFill>
            <a:srgbClr val="262626"/>
          </a:solid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Chevron 10"/>
          <p:cNvSpPr/>
          <p:nvPr/>
        </p:nvSpPr>
        <p:spPr>
          <a:xfrm>
            <a:off x="7325892" y="3417563"/>
            <a:ext cx="803906" cy="7152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600" kern="1200" dirty="0" smtClean="0"/>
              <a:t>Reflect</a:t>
            </a:r>
            <a:endParaRPr lang="en-US" sz="1600" kern="1200" dirty="0"/>
          </a:p>
        </p:txBody>
      </p:sp>
    </p:spTree>
    <p:extLst>
      <p:ext uri="{BB962C8B-B14F-4D97-AF65-F5344CB8AC3E}">
        <p14:creationId xmlns:p14="http://schemas.microsoft.com/office/powerpoint/2010/main" val="138074890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Arrow Connector 19"/>
          <p:cNvCxnSpPr/>
          <p:nvPr/>
        </p:nvCxnSpPr>
        <p:spPr>
          <a:xfrm>
            <a:off x="7802644" y="2231831"/>
            <a:ext cx="0" cy="498265"/>
          </a:xfrm>
          <a:prstGeom prst="straightConnector1">
            <a:avLst/>
          </a:prstGeom>
          <a:ln>
            <a:solidFill>
              <a:schemeClr val="bg2"/>
            </a:solidFill>
            <a:tailEnd type="ova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dirty="0">
                <a:solidFill>
                  <a:srgbClr val="087FB9"/>
                </a:solidFill>
              </a:rPr>
              <a:t>E</a:t>
            </a:r>
            <a:r>
              <a:rPr lang="en-US" dirty="0" smtClean="0">
                <a:solidFill>
                  <a:srgbClr val="087FB9"/>
                </a:solidFill>
              </a:rPr>
              <a:t>xample of the Enterprise Idea Pipeline</a:t>
            </a:r>
            <a:endParaRPr lang="en-US" dirty="0">
              <a:solidFill>
                <a:srgbClr val="087FB9"/>
              </a:solidFill>
            </a:endParaRPr>
          </a:p>
        </p:txBody>
      </p:sp>
      <p:sp>
        <p:nvSpPr>
          <p:cNvPr id="2" name="Rectangle 1"/>
          <p:cNvSpPr/>
          <p:nvPr/>
        </p:nvSpPr>
        <p:spPr>
          <a:xfrm>
            <a:off x="734427" y="2873684"/>
            <a:ext cx="1271217" cy="1446550"/>
          </a:xfrm>
          <a:prstGeom prst="rect">
            <a:avLst/>
          </a:prstGeom>
        </p:spPr>
        <p:txBody>
          <a:bodyPr wrap="square">
            <a:spAutoFit/>
          </a:bodyPr>
          <a:lstStyle/>
          <a:p>
            <a:pPr defTabSz="456439"/>
            <a:r>
              <a:rPr lang="en-US" sz="1100" dirty="0" smtClean="0">
                <a:solidFill>
                  <a:prstClr val="black"/>
                </a:solidFill>
              </a:rPr>
              <a:t>The problem, possible ideas, persona, </a:t>
            </a:r>
            <a:r>
              <a:rPr lang="en-US" sz="1100" dirty="0" err="1">
                <a:solidFill>
                  <a:prstClr val="black"/>
                </a:solidFill>
              </a:rPr>
              <a:t>CoD</a:t>
            </a:r>
            <a:r>
              <a:rPr lang="en-US" sz="1100" dirty="0">
                <a:solidFill>
                  <a:prstClr val="black"/>
                </a:solidFill>
              </a:rPr>
              <a:t>, assumptions, and CD3 (value score).  Once </a:t>
            </a:r>
            <a:r>
              <a:rPr lang="en-US" sz="1100" dirty="0" smtClean="0">
                <a:solidFill>
                  <a:prstClr val="black"/>
                </a:solidFill>
              </a:rPr>
              <a:t>completed, add to </a:t>
            </a:r>
            <a:r>
              <a:rPr lang="en-US" sz="1100" dirty="0">
                <a:solidFill>
                  <a:prstClr val="black"/>
                </a:solidFill>
              </a:rPr>
              <a:t>the pool</a:t>
            </a:r>
          </a:p>
        </p:txBody>
      </p:sp>
      <p:sp>
        <p:nvSpPr>
          <p:cNvPr id="7" name="Rectangle 6"/>
          <p:cNvSpPr/>
          <p:nvPr/>
        </p:nvSpPr>
        <p:spPr>
          <a:xfrm>
            <a:off x="2094174" y="2873684"/>
            <a:ext cx="1148733" cy="1446550"/>
          </a:xfrm>
          <a:prstGeom prst="rect">
            <a:avLst/>
          </a:prstGeom>
        </p:spPr>
        <p:txBody>
          <a:bodyPr wrap="square">
            <a:spAutoFit/>
          </a:bodyPr>
          <a:lstStyle/>
          <a:p>
            <a:pPr defTabSz="456439"/>
            <a:r>
              <a:rPr lang="en-US" sz="1100" dirty="0">
                <a:solidFill>
                  <a:prstClr val="black"/>
                </a:solidFill>
              </a:rPr>
              <a:t>T</a:t>
            </a:r>
            <a:r>
              <a:rPr lang="en-US" sz="1100" dirty="0" smtClean="0">
                <a:solidFill>
                  <a:prstClr val="black"/>
                </a:solidFill>
              </a:rPr>
              <a:t>he </a:t>
            </a:r>
            <a:r>
              <a:rPr lang="en-US" sz="1100" dirty="0">
                <a:solidFill>
                  <a:prstClr val="black"/>
                </a:solidFill>
              </a:rPr>
              <a:t>idea floats to </a:t>
            </a:r>
            <a:r>
              <a:rPr lang="en-US" sz="1100" dirty="0" smtClean="0">
                <a:solidFill>
                  <a:prstClr val="black"/>
                </a:solidFill>
              </a:rPr>
              <a:t>its level </a:t>
            </a:r>
            <a:r>
              <a:rPr lang="en-US" sz="1100" dirty="0">
                <a:solidFill>
                  <a:prstClr val="black"/>
                </a:solidFill>
              </a:rPr>
              <a:t>of </a:t>
            </a:r>
            <a:r>
              <a:rPr lang="en-US" sz="1100" dirty="0" smtClean="0">
                <a:solidFill>
                  <a:prstClr val="black"/>
                </a:solidFill>
              </a:rPr>
              <a:t>value.  </a:t>
            </a:r>
            <a:r>
              <a:rPr lang="en-US" sz="1100" dirty="0">
                <a:solidFill>
                  <a:prstClr val="black"/>
                </a:solidFill>
              </a:rPr>
              <a:t>If </a:t>
            </a:r>
            <a:r>
              <a:rPr lang="en-US" sz="1100" dirty="0" smtClean="0">
                <a:solidFill>
                  <a:prstClr val="black"/>
                </a:solidFill>
              </a:rPr>
              <a:t>high </a:t>
            </a:r>
            <a:r>
              <a:rPr lang="en-US" sz="1100" dirty="0">
                <a:solidFill>
                  <a:prstClr val="black"/>
                </a:solidFill>
              </a:rPr>
              <a:t>enough, it gets </a:t>
            </a:r>
            <a:r>
              <a:rPr lang="en-US" sz="1100" dirty="0" smtClean="0">
                <a:solidFill>
                  <a:prstClr val="black"/>
                </a:solidFill>
              </a:rPr>
              <a:t>discussed </a:t>
            </a:r>
            <a:r>
              <a:rPr lang="en-US" sz="1100" dirty="0">
                <a:solidFill>
                  <a:prstClr val="black"/>
                </a:solidFill>
              </a:rPr>
              <a:t>(more effort investment is appropriate)</a:t>
            </a:r>
          </a:p>
        </p:txBody>
      </p:sp>
      <p:sp>
        <p:nvSpPr>
          <p:cNvPr id="8" name="Rectangle 7"/>
          <p:cNvSpPr/>
          <p:nvPr/>
        </p:nvSpPr>
        <p:spPr>
          <a:xfrm>
            <a:off x="3468979" y="2873684"/>
            <a:ext cx="1162890" cy="1446550"/>
          </a:xfrm>
          <a:prstGeom prst="rect">
            <a:avLst/>
          </a:prstGeom>
        </p:spPr>
        <p:txBody>
          <a:bodyPr wrap="square">
            <a:spAutoFit/>
          </a:bodyPr>
          <a:lstStyle/>
          <a:p>
            <a:pPr defTabSz="456439"/>
            <a:r>
              <a:rPr lang="en-US" sz="1100" dirty="0" smtClean="0">
                <a:solidFill>
                  <a:prstClr val="black"/>
                </a:solidFill>
              </a:rPr>
              <a:t>Pull the idea and cut an increment based </a:t>
            </a:r>
            <a:r>
              <a:rPr lang="en-US" sz="1100" dirty="0">
                <a:solidFill>
                  <a:prstClr val="black"/>
                </a:solidFill>
              </a:rPr>
              <a:t>on 6-prisms.  Decomposition </a:t>
            </a:r>
            <a:r>
              <a:rPr lang="en-US" sz="1100" dirty="0" smtClean="0">
                <a:solidFill>
                  <a:prstClr val="black"/>
                </a:solidFill>
              </a:rPr>
              <a:t>with story mapping</a:t>
            </a:r>
            <a:endParaRPr lang="en-US" sz="1100" dirty="0">
              <a:solidFill>
                <a:prstClr val="black"/>
              </a:solidFill>
            </a:endParaRPr>
          </a:p>
        </p:txBody>
      </p:sp>
      <p:sp>
        <p:nvSpPr>
          <p:cNvPr id="9" name="Rectangle 8"/>
          <p:cNvSpPr/>
          <p:nvPr/>
        </p:nvSpPr>
        <p:spPr>
          <a:xfrm>
            <a:off x="4657213" y="2886913"/>
            <a:ext cx="1072600" cy="1277273"/>
          </a:xfrm>
          <a:prstGeom prst="rect">
            <a:avLst/>
          </a:prstGeom>
        </p:spPr>
        <p:txBody>
          <a:bodyPr wrap="square">
            <a:spAutoFit/>
          </a:bodyPr>
          <a:lstStyle/>
          <a:p>
            <a:pPr defTabSz="456439"/>
            <a:r>
              <a:rPr lang="en-US" sz="1100" dirty="0" smtClean="0">
                <a:solidFill>
                  <a:prstClr val="black"/>
                </a:solidFill>
              </a:rPr>
              <a:t>Groom and hone the epic to user stories. Apply an increment and iterative </a:t>
            </a:r>
            <a:r>
              <a:rPr lang="en-US" sz="1100" dirty="0">
                <a:solidFill>
                  <a:prstClr val="black"/>
                </a:solidFill>
              </a:rPr>
              <a:t>approach</a:t>
            </a:r>
          </a:p>
        </p:txBody>
      </p:sp>
      <p:sp>
        <p:nvSpPr>
          <p:cNvPr id="10" name="Rectangle 9"/>
          <p:cNvSpPr/>
          <p:nvPr/>
        </p:nvSpPr>
        <p:spPr>
          <a:xfrm>
            <a:off x="5866870" y="2899430"/>
            <a:ext cx="1079938" cy="1107996"/>
          </a:xfrm>
          <a:prstGeom prst="rect">
            <a:avLst/>
          </a:prstGeom>
        </p:spPr>
        <p:txBody>
          <a:bodyPr wrap="square">
            <a:spAutoFit/>
          </a:bodyPr>
          <a:lstStyle/>
          <a:p>
            <a:pPr defTabSz="456439"/>
            <a:r>
              <a:rPr lang="en-US" sz="1100" dirty="0">
                <a:solidFill>
                  <a:prstClr val="black"/>
                </a:solidFill>
              </a:rPr>
              <a:t>The increment is packaged and released into production making it live</a:t>
            </a:r>
          </a:p>
        </p:txBody>
      </p:sp>
      <p:cxnSp>
        <p:nvCxnSpPr>
          <p:cNvPr id="5" name="Straight Arrow Connector 4"/>
          <p:cNvCxnSpPr/>
          <p:nvPr/>
        </p:nvCxnSpPr>
        <p:spPr>
          <a:xfrm>
            <a:off x="1366844" y="2231831"/>
            <a:ext cx="0" cy="498265"/>
          </a:xfrm>
          <a:prstGeom prst="straightConnector1">
            <a:avLst/>
          </a:prstGeom>
          <a:ln>
            <a:solidFill>
              <a:schemeClr val="bg2"/>
            </a:solidFill>
            <a:tailEnd type="oval"/>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2525866" y="2231831"/>
            <a:ext cx="0" cy="498265"/>
          </a:xfrm>
          <a:prstGeom prst="straightConnector1">
            <a:avLst/>
          </a:prstGeom>
          <a:ln>
            <a:solidFill>
              <a:schemeClr val="bg2"/>
            </a:solidFill>
            <a:tailEnd type="oval"/>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3909771" y="2231831"/>
            <a:ext cx="0" cy="498265"/>
          </a:xfrm>
          <a:prstGeom prst="straightConnector1">
            <a:avLst/>
          </a:prstGeom>
          <a:ln>
            <a:solidFill>
              <a:schemeClr val="bg2"/>
            </a:solidFill>
            <a:tailEnd type="oval"/>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5161393" y="2233989"/>
            <a:ext cx="0" cy="498265"/>
          </a:xfrm>
          <a:prstGeom prst="straightConnector1">
            <a:avLst/>
          </a:prstGeom>
          <a:ln>
            <a:solidFill>
              <a:schemeClr val="bg2"/>
            </a:solidFill>
            <a:tailEnd type="oval"/>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6386559" y="2233989"/>
            <a:ext cx="0" cy="498265"/>
          </a:xfrm>
          <a:prstGeom prst="straightConnector1">
            <a:avLst/>
          </a:prstGeom>
          <a:ln>
            <a:solidFill>
              <a:schemeClr val="bg2"/>
            </a:solidFill>
            <a:tailEnd type="oval"/>
          </a:ln>
          <a:effectLst/>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a:blip r:embed="rId3"/>
          <a:stretch>
            <a:fillRect/>
          </a:stretch>
        </p:blipFill>
        <p:spPr>
          <a:xfrm>
            <a:off x="598096" y="1419695"/>
            <a:ext cx="8133780" cy="1063427"/>
          </a:xfrm>
          <a:prstGeom prst="rect">
            <a:avLst/>
          </a:prstGeom>
        </p:spPr>
      </p:pic>
      <p:sp>
        <p:nvSpPr>
          <p:cNvPr id="21" name="Rectangle 20"/>
          <p:cNvSpPr/>
          <p:nvPr/>
        </p:nvSpPr>
        <p:spPr>
          <a:xfrm>
            <a:off x="7371267" y="2922804"/>
            <a:ext cx="1079938" cy="600164"/>
          </a:xfrm>
          <a:prstGeom prst="rect">
            <a:avLst/>
          </a:prstGeom>
        </p:spPr>
        <p:txBody>
          <a:bodyPr wrap="square">
            <a:spAutoFit/>
          </a:bodyPr>
          <a:lstStyle/>
          <a:p>
            <a:pPr defTabSz="456439"/>
            <a:r>
              <a:rPr lang="en-US" sz="1100" dirty="0" smtClean="0">
                <a:solidFill>
                  <a:prstClr val="black"/>
                </a:solidFill>
              </a:rPr>
              <a:t>Assessment </a:t>
            </a:r>
            <a:r>
              <a:rPr lang="en-US" sz="1100" dirty="0" smtClean="0">
                <a:solidFill>
                  <a:prstClr val="black"/>
                </a:solidFill>
              </a:rPr>
              <a:t>of market </a:t>
            </a:r>
            <a:r>
              <a:rPr lang="en-US" sz="1100" dirty="0" smtClean="0">
                <a:solidFill>
                  <a:prstClr val="black"/>
                </a:solidFill>
              </a:rPr>
              <a:t>success</a:t>
            </a:r>
            <a:endParaRPr lang="en-US" sz="1100" dirty="0">
              <a:solidFill>
                <a:prstClr val="black"/>
              </a:solidFill>
            </a:endParaRPr>
          </a:p>
        </p:txBody>
      </p:sp>
    </p:spTree>
    <p:extLst>
      <p:ext uri="{BB962C8B-B14F-4D97-AF65-F5344CB8AC3E}">
        <p14:creationId xmlns:p14="http://schemas.microsoft.com/office/powerpoint/2010/main" val="101135726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p:cNvGraphicFramePr>
          <p:nvPr>
            <p:extLst>
              <p:ext uri="{D42A27DB-BD31-4B8C-83A1-F6EECF244321}">
                <p14:modId xmlns:p14="http://schemas.microsoft.com/office/powerpoint/2010/main" val="45538502"/>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dirty="0" smtClean="0">
                <a:solidFill>
                  <a:srgbClr val="087FB9"/>
                </a:solidFill>
              </a:rPr>
              <a:t>Putting </a:t>
            </a:r>
            <a:r>
              <a:rPr lang="en-US" dirty="0" smtClean="0">
                <a:solidFill>
                  <a:srgbClr val="087FB9"/>
                </a:solidFill>
              </a:rPr>
              <a:t>Engine into </a:t>
            </a:r>
            <a:r>
              <a:rPr lang="en-US" dirty="0" smtClean="0">
                <a:solidFill>
                  <a:srgbClr val="087FB9"/>
                </a:solidFill>
              </a:rPr>
              <a:t>Action</a:t>
            </a:r>
            <a:endParaRPr lang="en-US" dirty="0">
              <a:solidFill>
                <a:srgbClr val="087FB9"/>
              </a:solidFill>
            </a:endParaRPr>
          </a:p>
        </p:txBody>
      </p:sp>
      <p:pic>
        <p:nvPicPr>
          <p:cNvPr id="19" name="Picture 18"/>
          <p:cNvPicPr>
            <a:picLocks noChangeAspect="1"/>
          </p:cNvPicPr>
          <p:nvPr/>
        </p:nvPicPr>
        <p:blipFill>
          <a:blip r:embed="rId3"/>
          <a:stretch>
            <a:fillRect/>
          </a:stretch>
        </p:blipFill>
        <p:spPr>
          <a:xfrm>
            <a:off x="528844" y="1444040"/>
            <a:ext cx="8256007" cy="1063427"/>
          </a:xfrm>
          <a:prstGeom prst="rect">
            <a:avLst/>
          </a:prstGeom>
        </p:spPr>
      </p:pic>
    </p:spTree>
    <p:extLst>
      <p:ext uri="{BB962C8B-B14F-4D97-AF65-F5344CB8AC3E}">
        <p14:creationId xmlns:p14="http://schemas.microsoft.com/office/powerpoint/2010/main" val="37484390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1000"/>
                                        <p:tgtEl>
                                          <p:spTgt spid="19"/>
                                        </p:tgtEl>
                                      </p:cBhvr>
                                    </p:animEffect>
                                    <p:set>
                                      <p:cBhvr>
                                        <p:cTn id="7" dur="1" fill="hold">
                                          <p:stCondLst>
                                            <p:cond delay="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5"/>
          <p:cNvGraphicFramePr>
            <a:graphicFrameLocks/>
          </p:cNvGraphicFramePr>
          <p:nvPr>
            <p:extLst>
              <p:ext uri="{D42A27DB-BD31-4B8C-83A1-F6EECF244321}">
                <p14:modId xmlns:p14="http://schemas.microsoft.com/office/powerpoint/2010/main" val="3323612973"/>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dirty="0" smtClean="0">
                <a:solidFill>
                  <a:srgbClr val="087FB9"/>
                </a:solidFill>
              </a:rPr>
              <a:t>Record – Documenting the Idea</a:t>
            </a:r>
            <a:endParaRPr lang="en-US" dirty="0">
              <a:solidFill>
                <a:srgbClr val="087FB9"/>
              </a:solidFill>
            </a:endParaRPr>
          </a:p>
        </p:txBody>
      </p:sp>
      <p:sp>
        <p:nvSpPr>
          <p:cNvPr id="6" name="Freeform 5"/>
          <p:cNvSpPr/>
          <p:nvPr/>
        </p:nvSpPr>
        <p:spPr>
          <a:xfrm>
            <a:off x="252188" y="2309780"/>
            <a:ext cx="340503" cy="828671"/>
          </a:xfrm>
          <a:custGeom>
            <a:avLst/>
            <a:gdLst>
              <a:gd name="connsiteX0" fmla="*/ 476376 w 476376"/>
              <a:gd name="connsiteY0" fmla="*/ 0 h 520168"/>
              <a:gd name="connsiteX1" fmla="*/ 76668 w 476376"/>
              <a:gd name="connsiteY1" fmla="*/ 158788 h 520168"/>
              <a:gd name="connsiteX2" fmla="*/ 11 w 476376"/>
              <a:gd name="connsiteY2" fmla="*/ 520168 h 520168"/>
            </a:gdLst>
            <a:ahLst/>
            <a:cxnLst>
              <a:cxn ang="0">
                <a:pos x="connsiteX0" y="connsiteY0"/>
              </a:cxn>
              <a:cxn ang="0">
                <a:pos x="connsiteX1" y="connsiteY1"/>
              </a:cxn>
              <a:cxn ang="0">
                <a:pos x="connsiteX2" y="connsiteY2"/>
              </a:cxn>
            </a:cxnLst>
            <a:rect l="l" t="t" r="r" b="b"/>
            <a:pathLst>
              <a:path w="476376" h="520168">
                <a:moveTo>
                  <a:pt x="476376" y="0"/>
                </a:moveTo>
                <a:cubicBezTo>
                  <a:pt x="316219" y="36046"/>
                  <a:pt x="156062" y="72093"/>
                  <a:pt x="76668" y="158788"/>
                </a:cubicBezTo>
                <a:cubicBezTo>
                  <a:pt x="-2726" y="245483"/>
                  <a:pt x="11" y="520168"/>
                  <a:pt x="11" y="520168"/>
                </a:cubicBezTo>
              </a:path>
            </a:pathLst>
          </a:custGeom>
          <a:ln w="25400" cap="rnd">
            <a:tailEnd type="arrow"/>
          </a:ln>
        </p:spPr>
        <p:style>
          <a:lnRef idx="1">
            <a:schemeClr val="dk1"/>
          </a:lnRef>
          <a:fillRef idx="0">
            <a:schemeClr val="dk1"/>
          </a:fillRef>
          <a:effectRef idx="0">
            <a:schemeClr val="dk1"/>
          </a:effectRef>
          <a:fontRef idx="minor">
            <a:schemeClr val="tx1"/>
          </a:fontRef>
        </p:style>
        <p:txBody>
          <a:bodyPr rtlCol="0" anchor="ctr"/>
          <a:lstStyle/>
          <a:p>
            <a:pPr algn="ctr" defTabSz="456439"/>
            <a:endParaRPr lang="en-US">
              <a:solidFill>
                <a:prstClr val="black"/>
              </a:solidFill>
            </a:endParaRPr>
          </a:p>
        </p:txBody>
      </p:sp>
      <p:sp>
        <p:nvSpPr>
          <p:cNvPr id="7" name="Freeform 6"/>
          <p:cNvSpPr/>
          <p:nvPr/>
        </p:nvSpPr>
        <p:spPr>
          <a:xfrm flipH="1">
            <a:off x="1867145" y="2309779"/>
            <a:ext cx="2267415" cy="828671"/>
          </a:xfrm>
          <a:custGeom>
            <a:avLst/>
            <a:gdLst>
              <a:gd name="connsiteX0" fmla="*/ 476376 w 476376"/>
              <a:gd name="connsiteY0" fmla="*/ 0 h 520168"/>
              <a:gd name="connsiteX1" fmla="*/ 76668 w 476376"/>
              <a:gd name="connsiteY1" fmla="*/ 158788 h 520168"/>
              <a:gd name="connsiteX2" fmla="*/ 11 w 476376"/>
              <a:gd name="connsiteY2" fmla="*/ 520168 h 520168"/>
            </a:gdLst>
            <a:ahLst/>
            <a:cxnLst>
              <a:cxn ang="0">
                <a:pos x="connsiteX0" y="connsiteY0"/>
              </a:cxn>
              <a:cxn ang="0">
                <a:pos x="connsiteX1" y="connsiteY1"/>
              </a:cxn>
              <a:cxn ang="0">
                <a:pos x="connsiteX2" y="connsiteY2"/>
              </a:cxn>
            </a:cxnLst>
            <a:rect l="l" t="t" r="r" b="b"/>
            <a:pathLst>
              <a:path w="476376" h="520168">
                <a:moveTo>
                  <a:pt x="476376" y="0"/>
                </a:moveTo>
                <a:cubicBezTo>
                  <a:pt x="316219" y="36046"/>
                  <a:pt x="156062" y="72093"/>
                  <a:pt x="76668" y="158788"/>
                </a:cubicBezTo>
                <a:cubicBezTo>
                  <a:pt x="-2726" y="245483"/>
                  <a:pt x="11" y="520168"/>
                  <a:pt x="11" y="520168"/>
                </a:cubicBezTo>
              </a:path>
            </a:pathLst>
          </a:custGeom>
          <a:ln w="25400" cap="rnd">
            <a:tailEnd type="arrow"/>
          </a:ln>
        </p:spPr>
        <p:style>
          <a:lnRef idx="1">
            <a:schemeClr val="dk1"/>
          </a:lnRef>
          <a:fillRef idx="0">
            <a:schemeClr val="dk1"/>
          </a:fillRef>
          <a:effectRef idx="0">
            <a:schemeClr val="dk1"/>
          </a:effectRef>
          <a:fontRef idx="minor">
            <a:schemeClr val="tx1"/>
          </a:fontRef>
        </p:style>
        <p:txBody>
          <a:bodyPr rtlCol="0" anchor="ctr"/>
          <a:lstStyle/>
          <a:p>
            <a:pPr algn="ctr" defTabSz="456439"/>
            <a:endParaRPr lang="en-US">
              <a:solidFill>
                <a:prstClr val="black"/>
              </a:solidFill>
            </a:endParaRPr>
          </a:p>
        </p:txBody>
      </p:sp>
      <p:pic>
        <p:nvPicPr>
          <p:cNvPr id="10" name="Picture 9"/>
          <p:cNvPicPr>
            <a:picLocks noChangeAspect="1"/>
          </p:cNvPicPr>
          <p:nvPr/>
        </p:nvPicPr>
        <p:blipFill>
          <a:blip r:embed="rId3"/>
          <a:stretch>
            <a:fillRect/>
          </a:stretch>
        </p:blipFill>
        <p:spPr>
          <a:xfrm>
            <a:off x="592692" y="2278776"/>
            <a:ext cx="1174323" cy="859674"/>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4"/>
          <a:stretch>
            <a:fillRect/>
          </a:stretch>
        </p:blipFill>
        <p:spPr>
          <a:xfrm>
            <a:off x="266299" y="3265448"/>
            <a:ext cx="3890892" cy="2307773"/>
          </a:xfrm>
          <a:prstGeom prst="rect">
            <a:avLst/>
          </a:prstGeom>
        </p:spPr>
      </p:pic>
      <p:sp>
        <p:nvSpPr>
          <p:cNvPr id="2" name="Rectangle 1"/>
          <p:cNvSpPr/>
          <p:nvPr/>
        </p:nvSpPr>
        <p:spPr>
          <a:xfrm>
            <a:off x="1119693" y="3829092"/>
            <a:ext cx="2111751" cy="923330"/>
          </a:xfrm>
          <a:prstGeom prst="rect">
            <a:avLst/>
          </a:prstGeom>
          <a:solidFill>
            <a:srgbClr val="FFFFFF"/>
          </a:solidFill>
        </p:spPr>
        <p:txBody>
          <a:bodyPr wrap="square">
            <a:spAutoFit/>
          </a:bodyPr>
          <a:lstStyle/>
          <a:p>
            <a:pPr algn="ctr"/>
            <a:r>
              <a:rPr lang="en-US" dirty="0" smtClean="0"/>
              <a:t>Capture new Customers who are Mobile-centric</a:t>
            </a:r>
            <a:endParaRPr lang="en-US" dirty="0"/>
          </a:p>
        </p:txBody>
      </p:sp>
    </p:spTree>
    <p:extLst>
      <p:ext uri="{BB962C8B-B14F-4D97-AF65-F5344CB8AC3E}">
        <p14:creationId xmlns:p14="http://schemas.microsoft.com/office/powerpoint/2010/main" val="68527908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3"/>
          <p:cNvPicPr>
            <a:picLocks noChangeAspect="1" noChangeArrowheads="1"/>
          </p:cNvPicPr>
          <p:nvPr/>
        </p:nvPicPr>
        <p:blipFill>
          <a:blip r:embed="rId2">
            <a:extLst>
              <a:ext uri="{28A0092B-C50C-407E-A947-70E740481C1C}">
                <a14:useLocalDpi xmlns:a14="http://schemas.microsoft.com/office/drawing/2010/main" val="0"/>
              </a:ext>
            </a:extLst>
          </a:blip>
          <a:srcRect l="19888" t="33836" r="68918" b="39836"/>
          <a:stretch>
            <a:fillRect/>
          </a:stretch>
        </p:blipFill>
        <p:spPr bwMode="auto">
          <a:xfrm>
            <a:off x="7366887" y="105072"/>
            <a:ext cx="1484122" cy="1631811"/>
          </a:xfrm>
          <a:prstGeom prst="rect">
            <a:avLst/>
          </a:prstGeom>
          <a:noFill/>
          <a:ln w="38100" cap="sq">
            <a:solidFill>
              <a:srgbClr val="000000"/>
            </a:solidFill>
            <a:miter lim="800000"/>
            <a:headEnd/>
            <a:tailEnd/>
          </a:ln>
          <a:effectLst>
            <a:outerShdw blurRad="635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sp>
        <p:nvSpPr>
          <p:cNvPr id="19458" name="Title 1"/>
          <p:cNvSpPr>
            <a:spLocks noGrp="1"/>
          </p:cNvSpPr>
          <p:nvPr>
            <p:ph type="title" idx="4294967295"/>
          </p:nvPr>
        </p:nvSpPr>
        <p:spPr>
          <a:xfrm>
            <a:off x="0" y="30140"/>
            <a:ext cx="5324475" cy="698500"/>
          </a:xfrm>
        </p:spPr>
        <p:txBody>
          <a:bodyPr/>
          <a:lstStyle/>
          <a:p>
            <a:pPr eaLnBrk="1" hangingPunct="1"/>
            <a:r>
              <a:rPr lang="en-US" b="1" dirty="0" smtClean="0">
                <a:latin typeface="+mn-lt"/>
                <a:cs typeface="Times New Roman"/>
              </a:rPr>
              <a:t>Mario Moreira</a:t>
            </a:r>
            <a:endParaRPr lang="en-US" b="1" dirty="0">
              <a:latin typeface="+mn-lt"/>
              <a:cs typeface="Times New Roman"/>
            </a:endParaRPr>
          </a:p>
        </p:txBody>
      </p:sp>
      <p:sp>
        <p:nvSpPr>
          <p:cNvPr id="6147" name="Content Placeholder 2"/>
          <p:cNvSpPr>
            <a:spLocks noGrp="1"/>
          </p:cNvSpPr>
          <p:nvPr>
            <p:ph idx="4294967295"/>
          </p:nvPr>
        </p:nvSpPr>
        <p:spPr>
          <a:xfrm>
            <a:off x="0" y="766823"/>
            <a:ext cx="5597525" cy="3619500"/>
          </a:xfrm>
        </p:spPr>
        <p:txBody>
          <a:bodyPr>
            <a:noAutofit/>
          </a:bodyPr>
          <a:lstStyle/>
          <a:p>
            <a:pPr eaLnBrk="1" hangingPunct="1">
              <a:defRPr/>
            </a:pPr>
            <a:r>
              <a:rPr lang="en-US" sz="1600" b="0" dirty="0" smtClean="0">
                <a:latin typeface="Century Gothic" charset="0"/>
                <a:cs typeface="+mn-cs"/>
              </a:rPr>
              <a:t>Master Agile Coach for </a:t>
            </a:r>
            <a:r>
              <a:rPr lang="en-US" sz="1600" b="0" dirty="0" err="1" smtClean="0">
                <a:latin typeface="Century Gothic" charset="0"/>
                <a:cs typeface="+mn-cs"/>
              </a:rPr>
              <a:t>Vistaprint</a:t>
            </a:r>
            <a:r>
              <a:rPr lang="en-US" sz="1600" b="0" dirty="0" smtClean="0">
                <a:latin typeface="Century Gothic" charset="0"/>
                <a:cs typeface="+mn-cs"/>
              </a:rPr>
              <a:t> helping us </a:t>
            </a:r>
            <a:r>
              <a:rPr lang="en-US" sz="1600" b="0" dirty="0">
                <a:latin typeface="Century Gothic" charset="0"/>
                <a:cs typeface="+mn-cs"/>
              </a:rPr>
              <a:t>transform to </a:t>
            </a:r>
            <a:r>
              <a:rPr lang="en-US" sz="1600" b="0" dirty="0" smtClean="0">
                <a:latin typeface="Century Gothic" charset="0"/>
                <a:cs typeface="+mn-cs"/>
              </a:rPr>
              <a:t>Agile.</a:t>
            </a:r>
            <a:endParaRPr lang="en-US" sz="1600" b="0" dirty="0">
              <a:latin typeface="Century Gothic" charset="0"/>
              <a:cs typeface="+mn-cs"/>
            </a:endParaRPr>
          </a:p>
          <a:p>
            <a:pPr eaLnBrk="1" hangingPunct="1">
              <a:defRPr/>
            </a:pPr>
            <a:r>
              <a:rPr lang="en-US" sz="1600" b="0" dirty="0">
                <a:latin typeface="Century Gothic" charset="0"/>
                <a:cs typeface="+mn-cs"/>
              </a:rPr>
              <a:t>Writer of the </a:t>
            </a:r>
            <a:r>
              <a:rPr lang="en-US" sz="1600" i="1" dirty="0">
                <a:latin typeface="Century Gothic" charset="0"/>
                <a:cs typeface="+mn-cs"/>
              </a:rPr>
              <a:t>Agile Adoption Roadmap Blog </a:t>
            </a:r>
            <a:r>
              <a:rPr lang="en-US" sz="1600" b="0" dirty="0">
                <a:latin typeface="Century Gothic" charset="0"/>
                <a:cs typeface="+mn-cs"/>
              </a:rPr>
              <a:t>(at </a:t>
            </a:r>
            <a:r>
              <a:rPr lang="en-US" sz="1600" dirty="0">
                <a:latin typeface="Century Gothic" charset="0"/>
                <a:cs typeface="+mn-cs"/>
                <a:hlinkClick r:id="rId3"/>
              </a:rPr>
              <a:t>http://cmforagile.blogspot.com/</a:t>
            </a:r>
            <a:r>
              <a:rPr lang="en-US" sz="1600" dirty="0">
                <a:latin typeface="Century Gothic" charset="0"/>
                <a:cs typeface="+mn-cs"/>
              </a:rPr>
              <a:t>)</a:t>
            </a:r>
            <a:endParaRPr lang="en-US" sz="1600" b="0" dirty="0">
              <a:latin typeface="Century Gothic" charset="0"/>
              <a:cs typeface="+mn-cs"/>
            </a:endParaRPr>
          </a:p>
          <a:p>
            <a:pPr eaLnBrk="1" hangingPunct="1">
              <a:defRPr/>
            </a:pPr>
            <a:r>
              <a:rPr lang="en-US" sz="1600" b="0" dirty="0" smtClean="0">
                <a:latin typeface="Century Gothic" charset="0"/>
                <a:cs typeface="+mn-cs"/>
              </a:rPr>
              <a:t>Author of: </a:t>
            </a:r>
            <a:endParaRPr lang="en-US" sz="1600" b="0" dirty="0">
              <a:latin typeface="Century Gothic" charset="0"/>
              <a:cs typeface="+mn-cs"/>
            </a:endParaRPr>
          </a:p>
          <a:p>
            <a:pPr lvl="1" eaLnBrk="1" hangingPunct="1">
              <a:spcBef>
                <a:spcPts val="300"/>
              </a:spcBef>
              <a:defRPr/>
            </a:pPr>
            <a:r>
              <a:rPr lang="en-US" sz="1600" b="1" i="1" dirty="0" smtClean="0">
                <a:solidFill>
                  <a:srgbClr val="000000"/>
                </a:solidFill>
                <a:latin typeface="Century Gothic" charset="0"/>
              </a:rPr>
              <a:t>The Agile Enterprise: Building and Running Agile Organizations</a:t>
            </a:r>
            <a:r>
              <a:rPr lang="en-US" sz="1600" dirty="0" smtClean="0">
                <a:solidFill>
                  <a:srgbClr val="000000"/>
                </a:solidFill>
                <a:latin typeface="Century Gothic" charset="0"/>
              </a:rPr>
              <a:t>, 2017, </a:t>
            </a:r>
            <a:r>
              <a:rPr lang="en-US" sz="1600" dirty="0" err="1" smtClean="0">
                <a:solidFill>
                  <a:srgbClr val="000000"/>
                </a:solidFill>
                <a:latin typeface="Century Gothic" charset="0"/>
              </a:rPr>
              <a:t>Apress</a:t>
            </a:r>
            <a:r>
              <a:rPr lang="en-US" sz="1600" dirty="0" smtClean="0">
                <a:solidFill>
                  <a:srgbClr val="000000"/>
                </a:solidFill>
                <a:latin typeface="Century Gothic" charset="0"/>
              </a:rPr>
              <a:t> (Springer)</a:t>
            </a:r>
          </a:p>
          <a:p>
            <a:pPr lvl="1" eaLnBrk="1" hangingPunct="1">
              <a:spcBef>
                <a:spcPts val="300"/>
              </a:spcBef>
              <a:defRPr/>
            </a:pPr>
            <a:r>
              <a:rPr lang="en-US" sz="1600" b="1" i="1" dirty="0" smtClean="0">
                <a:solidFill>
                  <a:srgbClr val="000000"/>
                </a:solidFill>
                <a:latin typeface="Century Gothic" charset="0"/>
              </a:rPr>
              <a:t>Being </a:t>
            </a:r>
            <a:r>
              <a:rPr lang="en-US" sz="1600" b="1" i="1" dirty="0">
                <a:solidFill>
                  <a:srgbClr val="000000"/>
                </a:solidFill>
                <a:latin typeface="Century Gothic" charset="0"/>
              </a:rPr>
              <a:t>Agile:  Your Roadmap to Successful Adoption of Agile, </a:t>
            </a:r>
            <a:r>
              <a:rPr lang="en-US" sz="1600" dirty="0">
                <a:solidFill>
                  <a:srgbClr val="000000"/>
                </a:solidFill>
                <a:latin typeface="Century Gothic" charset="0"/>
              </a:rPr>
              <a:t>2013, </a:t>
            </a:r>
            <a:r>
              <a:rPr lang="en-US" sz="1600" dirty="0" err="1">
                <a:solidFill>
                  <a:srgbClr val="000000"/>
                </a:solidFill>
                <a:latin typeface="Century Gothic" charset="0"/>
              </a:rPr>
              <a:t>Apress</a:t>
            </a:r>
            <a:r>
              <a:rPr lang="en-US" sz="1600" dirty="0">
                <a:solidFill>
                  <a:srgbClr val="000000"/>
                </a:solidFill>
                <a:latin typeface="Century Gothic" charset="0"/>
              </a:rPr>
              <a:t> (Springer)  </a:t>
            </a:r>
            <a:endParaRPr lang="en-US" sz="1600" b="1" i="1" dirty="0">
              <a:solidFill>
                <a:srgbClr val="000000"/>
              </a:solidFill>
              <a:latin typeface="Century Gothic" charset="0"/>
            </a:endParaRPr>
          </a:p>
          <a:p>
            <a:pPr lvl="1" eaLnBrk="1" hangingPunct="1">
              <a:spcBef>
                <a:spcPts val="300"/>
              </a:spcBef>
              <a:defRPr/>
            </a:pPr>
            <a:r>
              <a:rPr lang="en-US" sz="1600" b="1" i="1" dirty="0">
                <a:latin typeface="Century Gothic" charset="0"/>
              </a:rPr>
              <a:t>Agile for Dummies</a:t>
            </a:r>
            <a:r>
              <a:rPr lang="en-US" sz="1600" i="1" dirty="0">
                <a:latin typeface="Century Gothic" charset="0"/>
              </a:rPr>
              <a:t>, </a:t>
            </a:r>
            <a:r>
              <a:rPr lang="en-US" sz="1600" dirty="0">
                <a:latin typeface="Century Gothic" charset="0"/>
              </a:rPr>
              <a:t>2010, Wiley and written for CA Agile Vision Product Marketing</a:t>
            </a:r>
          </a:p>
          <a:p>
            <a:pPr lvl="1" eaLnBrk="1" hangingPunct="1">
              <a:spcBef>
                <a:spcPts val="300"/>
              </a:spcBef>
              <a:defRPr/>
            </a:pPr>
            <a:r>
              <a:rPr lang="en-US" sz="1600" b="1" i="1" dirty="0">
                <a:latin typeface="Century Gothic" charset="0"/>
              </a:rPr>
              <a:t>Adapting Configuration Management for Agile Teams</a:t>
            </a:r>
            <a:r>
              <a:rPr lang="en-US" sz="1600" i="1" dirty="0">
                <a:latin typeface="Century Gothic" charset="0"/>
              </a:rPr>
              <a:t>,</a:t>
            </a:r>
            <a:r>
              <a:rPr lang="en-US" sz="1600" dirty="0">
                <a:latin typeface="Century Gothic" charset="0"/>
              </a:rPr>
              <a:t> 2009, Wiley</a:t>
            </a:r>
          </a:p>
          <a:p>
            <a:pPr lvl="1" eaLnBrk="1" hangingPunct="1">
              <a:spcBef>
                <a:spcPts val="300"/>
              </a:spcBef>
              <a:defRPr/>
            </a:pPr>
            <a:r>
              <a:rPr lang="en-US" sz="1600" b="1" i="1" dirty="0">
                <a:latin typeface="Century Gothic" charset="0"/>
              </a:rPr>
              <a:t>Software Configuration Management Implementation Roadmap</a:t>
            </a:r>
            <a:r>
              <a:rPr lang="en-US" sz="1600" dirty="0">
                <a:latin typeface="Century Gothic" charset="0"/>
              </a:rPr>
              <a:t>,</a:t>
            </a:r>
            <a:r>
              <a:rPr lang="en-US" sz="1600" i="1" dirty="0">
                <a:latin typeface="Century Gothic" charset="0"/>
              </a:rPr>
              <a:t> </a:t>
            </a:r>
            <a:r>
              <a:rPr lang="en-US" sz="1600" dirty="0">
                <a:latin typeface="Century Gothic" charset="0"/>
              </a:rPr>
              <a:t>2004, Wiley </a:t>
            </a:r>
            <a:r>
              <a:rPr lang="en-US" sz="1600" b="0" dirty="0">
                <a:solidFill>
                  <a:srgbClr val="2929FF"/>
                </a:solidFill>
                <a:latin typeface="Century Gothic" charset="0"/>
                <a:cs typeface="+mn-cs"/>
              </a:rPr>
              <a:t/>
            </a:r>
            <a:br>
              <a:rPr lang="en-US" sz="1600" b="0" dirty="0">
                <a:solidFill>
                  <a:srgbClr val="2929FF"/>
                </a:solidFill>
                <a:latin typeface="Century Gothic" charset="0"/>
                <a:cs typeface="+mn-cs"/>
              </a:rPr>
            </a:br>
            <a:endParaRPr lang="en-US" sz="1600" b="0" dirty="0">
              <a:solidFill>
                <a:srgbClr val="2929FF"/>
              </a:solidFill>
              <a:latin typeface="Century Gothic" charset="0"/>
              <a:cs typeface="+mn-cs"/>
            </a:endParaRPr>
          </a:p>
        </p:txBody>
      </p:sp>
      <p:pic>
        <p:nvPicPr>
          <p:cNvPr id="615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5471" y="3821430"/>
            <a:ext cx="1495538" cy="1678341"/>
          </a:xfrm>
          <a:prstGeom prst="rect">
            <a:avLst/>
          </a:prstGeom>
          <a:noFill/>
          <a:ln w="38100" cap="sq">
            <a:solidFill>
              <a:srgbClr val="000000"/>
            </a:solidFill>
            <a:miter lim="800000"/>
            <a:headEnd/>
            <a:tailEnd/>
          </a:ln>
          <a:effectLst>
            <a:outerShdw blurRad="635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pic>
        <p:nvPicPr>
          <p:cNvPr id="6151" name="Picture 8"/>
          <p:cNvPicPr>
            <a:picLocks noChangeAspect="1" noChangeArrowheads="1"/>
          </p:cNvPicPr>
          <p:nvPr/>
        </p:nvPicPr>
        <p:blipFill>
          <a:blip r:embed="rId5">
            <a:extLst>
              <a:ext uri="{28A0092B-C50C-407E-A947-70E740481C1C}">
                <a14:useLocalDpi xmlns:a14="http://schemas.microsoft.com/office/drawing/2010/main" val="0"/>
              </a:ext>
            </a:extLst>
          </a:blip>
          <a:srcRect l="50459" t="13419" r="10938" b="6250"/>
          <a:stretch>
            <a:fillRect/>
          </a:stretch>
        </p:blipFill>
        <p:spPr bwMode="auto">
          <a:xfrm>
            <a:off x="7392978" y="1895265"/>
            <a:ext cx="1458031" cy="1738843"/>
          </a:xfrm>
          <a:prstGeom prst="rect">
            <a:avLst/>
          </a:prstGeom>
          <a:noFill/>
          <a:ln w="38100" cap="sq">
            <a:solidFill>
              <a:srgbClr val="000000"/>
            </a:solidFill>
            <a:miter lim="800000"/>
            <a:headEnd/>
            <a:tailEnd/>
          </a:ln>
          <a:effectLst>
            <a:outerShdw blurRad="635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pic>
        <p:nvPicPr>
          <p:cNvPr id="6158" name="Picture 14"/>
          <p:cNvPicPr>
            <a:picLocks noChangeAspect="1" noChangeArrowheads="1"/>
          </p:cNvPicPr>
          <p:nvPr/>
        </p:nvPicPr>
        <p:blipFill>
          <a:blip r:embed="rId6">
            <a:extLst>
              <a:ext uri="{28A0092B-C50C-407E-A947-70E740481C1C}">
                <a14:useLocalDpi xmlns:a14="http://schemas.microsoft.com/office/drawing/2010/main" val="0"/>
              </a:ext>
            </a:extLst>
          </a:blip>
          <a:srcRect l="26614" t="17007" r="46355" b="13525"/>
          <a:stretch>
            <a:fillRect/>
          </a:stretch>
        </p:blipFill>
        <p:spPr bwMode="auto">
          <a:xfrm>
            <a:off x="5733155" y="2904429"/>
            <a:ext cx="1403670" cy="1834001"/>
          </a:xfrm>
          <a:prstGeom prst="rect">
            <a:avLst/>
          </a:prstGeom>
          <a:noFill/>
          <a:ln w="38100" cap="sq">
            <a:solidFill>
              <a:srgbClr val="000000"/>
            </a:solidFill>
            <a:miter lim="800000"/>
            <a:headEnd/>
            <a:tailEnd/>
          </a:ln>
          <a:effectLst>
            <a:outerShdw blurRad="63500"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stretch>
            <a:fillRect/>
          </a:stretch>
        </p:blipFill>
        <p:spPr>
          <a:xfrm>
            <a:off x="5733155" y="791438"/>
            <a:ext cx="1415698" cy="18908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itle 1"/>
          <p:cNvSpPr txBox="1">
            <a:spLocks/>
          </p:cNvSpPr>
          <p:nvPr/>
        </p:nvSpPr>
        <p:spPr>
          <a:xfrm>
            <a:off x="-23281" y="4853319"/>
            <a:ext cx="6175727" cy="698500"/>
          </a:xfrm>
          <a:prstGeom prst="rect">
            <a:avLst/>
          </a:prstGeom>
          <a:noFill/>
        </p:spPr>
        <p:txBody>
          <a:bodyPr wrap="square" rtlCol="0" anchor="b" anchorCtr="0">
            <a:noAutofit/>
          </a:bodyPr>
          <a:lstStyle>
            <a:lvl1pPr algn="ctr" defTabSz="457200" rtl="0" eaLnBrk="1" latinLnBrk="0" hangingPunct="1">
              <a:spcBef>
                <a:spcPct val="0"/>
              </a:spcBef>
              <a:buNone/>
              <a:defRPr lang="en-GB" sz="2800" kern="1200" spc="-30" baseline="0" smtClean="0">
                <a:solidFill>
                  <a:srgbClr val="087FB9"/>
                </a:solidFill>
                <a:latin typeface="Century Schoolbook"/>
                <a:ea typeface="+mn-ea"/>
                <a:cs typeface="Century Schoolbook"/>
              </a:defRPr>
            </a:lvl1pPr>
          </a:lstStyle>
          <a:p>
            <a:r>
              <a:rPr lang="en-US" sz="2000" b="1" dirty="0" smtClean="0">
                <a:latin typeface="+mn-lt"/>
                <a:cs typeface="Times New Roman"/>
              </a:rPr>
              <a:t>Joining me: David </a:t>
            </a:r>
            <a:r>
              <a:rPr lang="en-US" sz="2000" b="1" dirty="0" err="1" smtClean="0">
                <a:latin typeface="+mn-lt"/>
                <a:cs typeface="Times New Roman"/>
              </a:rPr>
              <a:t>Grabel</a:t>
            </a:r>
            <a:r>
              <a:rPr lang="en-US" sz="2000" b="1" dirty="0" smtClean="0">
                <a:latin typeface="+mn-lt"/>
                <a:cs typeface="Times New Roman"/>
              </a:rPr>
              <a:t> &amp; JP </a:t>
            </a:r>
            <a:r>
              <a:rPr lang="en-US" sz="2000" b="1" dirty="0" err="1" smtClean="0">
                <a:latin typeface="+mn-lt"/>
                <a:cs typeface="Times New Roman"/>
              </a:rPr>
              <a:t>Beaudry</a:t>
            </a:r>
            <a:endParaRPr lang="en-US" sz="2000" b="1" dirty="0">
              <a:latin typeface="+mn-lt"/>
              <a:cs typeface="Times New Roman"/>
            </a:endParaRPr>
          </a:p>
        </p:txBody>
      </p:sp>
    </p:spTree>
    <p:extLst>
      <p:ext uri="{BB962C8B-B14F-4D97-AF65-F5344CB8AC3E}">
        <p14:creationId xmlns:p14="http://schemas.microsoft.com/office/powerpoint/2010/main" val="83033358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dirty="0" smtClean="0">
                <a:solidFill>
                  <a:srgbClr val="087FB9"/>
                </a:solidFill>
              </a:rPr>
              <a:t>Record – Customer Value Canvas</a:t>
            </a:r>
            <a:endParaRPr lang="en-US" dirty="0">
              <a:solidFill>
                <a:srgbClr val="087FB9"/>
              </a:solidFill>
            </a:endParaRPr>
          </a:p>
        </p:txBody>
      </p:sp>
      <p:pic>
        <p:nvPicPr>
          <p:cNvPr id="12" name="Picture 11"/>
          <p:cNvPicPr>
            <a:picLocks noChangeAspect="1"/>
          </p:cNvPicPr>
          <p:nvPr/>
        </p:nvPicPr>
        <p:blipFill>
          <a:blip r:embed="rId3"/>
          <a:stretch>
            <a:fillRect/>
          </a:stretch>
        </p:blipFill>
        <p:spPr>
          <a:xfrm>
            <a:off x="753389" y="1329106"/>
            <a:ext cx="7669365" cy="4314758"/>
          </a:xfrm>
          <a:prstGeom prst="rect">
            <a:avLst/>
          </a:prstGeom>
        </p:spPr>
      </p:pic>
      <p:sp>
        <p:nvSpPr>
          <p:cNvPr id="5" name="TextBox 4"/>
          <p:cNvSpPr txBox="1"/>
          <p:nvPr/>
        </p:nvSpPr>
        <p:spPr>
          <a:xfrm>
            <a:off x="832561" y="4271867"/>
            <a:ext cx="2991550" cy="1208023"/>
          </a:xfrm>
          <a:prstGeom prst="rect">
            <a:avLst/>
          </a:prstGeom>
          <a:solidFill>
            <a:schemeClr val="bg1"/>
          </a:solidFill>
        </p:spPr>
        <p:txBody>
          <a:bodyPr wrap="square" rtlCol="0">
            <a:spAutoFit/>
          </a:bodyPr>
          <a:lstStyle/>
          <a:p>
            <a:r>
              <a:rPr lang="en-US" sz="1300" b="1" dirty="0" smtClean="0">
                <a:latin typeface="Arial"/>
                <a:cs typeface="Arial"/>
              </a:rPr>
              <a:t>INCREMENT</a:t>
            </a:r>
          </a:p>
          <a:p>
            <a:endParaRPr lang="en-US" sz="800" b="1" dirty="0">
              <a:latin typeface="Arial"/>
              <a:cs typeface="Arial"/>
            </a:endParaRPr>
          </a:p>
          <a:p>
            <a:r>
              <a:rPr lang="en-US" sz="1000" b="1" i="1" dirty="0" smtClean="0">
                <a:latin typeface="Arial"/>
                <a:cs typeface="Arial"/>
              </a:rPr>
              <a:t>Using the 6-Prisms, the first increment should focus on Value and Stakeholder </a:t>
            </a:r>
          </a:p>
          <a:p>
            <a:endParaRPr lang="en-US" sz="1050" i="1" dirty="0">
              <a:latin typeface="Arial"/>
              <a:cs typeface="Arial"/>
            </a:endParaRPr>
          </a:p>
          <a:p>
            <a:r>
              <a:rPr lang="en-US" sz="1050" i="1" dirty="0" smtClean="0">
                <a:latin typeface="Arial"/>
                <a:cs typeface="Arial"/>
              </a:rPr>
              <a:t>                    </a:t>
            </a:r>
          </a:p>
          <a:p>
            <a:endParaRPr lang="en-US" sz="1050" i="1" dirty="0">
              <a:latin typeface="Arial"/>
              <a:cs typeface="Arial"/>
            </a:endParaRPr>
          </a:p>
        </p:txBody>
      </p:sp>
    </p:spTree>
    <p:extLst>
      <p:ext uri="{BB962C8B-B14F-4D97-AF65-F5344CB8AC3E}">
        <p14:creationId xmlns:p14="http://schemas.microsoft.com/office/powerpoint/2010/main" val="277670099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H="1">
            <a:off x="1668908" y="1375662"/>
            <a:ext cx="6720540" cy="0"/>
          </a:xfrm>
          <a:prstGeom prst="line">
            <a:avLst/>
          </a:prstGeom>
          <a:ln w="1016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15374" y="2088343"/>
            <a:ext cx="5590290" cy="561418"/>
          </a:xfrm>
          <a:prstGeom prst="rect">
            <a:avLst/>
          </a:prstGeom>
          <a:noFill/>
        </p:spPr>
        <p:txBody>
          <a:bodyPr wrap="square" lIns="68297" tIns="34154" rIns="68297" bIns="34154" rtlCol="0">
            <a:spAutoFit/>
          </a:bodyPr>
          <a:lstStyle/>
          <a:p>
            <a:pPr defTabSz="456439"/>
            <a:r>
              <a:rPr lang="en-US" sz="3200" dirty="0" smtClean="0">
                <a:solidFill>
                  <a:srgbClr val="087FB9"/>
                </a:solidFill>
                <a:ea typeface="Arial" charset="0"/>
                <a:cs typeface="Arial" charset="0"/>
              </a:rPr>
              <a:t>Capturing the Idea Exercise</a:t>
            </a:r>
            <a:endParaRPr lang="en-US" sz="3200" dirty="0">
              <a:solidFill>
                <a:srgbClr val="087FB9"/>
              </a:solidFill>
              <a:ea typeface="Arial" charset="0"/>
              <a:cs typeface="Arial" charset="0"/>
            </a:endParaRPr>
          </a:p>
        </p:txBody>
      </p:sp>
      <p:pic>
        <p:nvPicPr>
          <p:cNvPr id="6" name="Picture 5"/>
          <p:cNvPicPr>
            <a:picLocks noChangeAspect="1"/>
          </p:cNvPicPr>
          <p:nvPr/>
        </p:nvPicPr>
        <p:blipFill>
          <a:blip r:embed="rId3"/>
          <a:stretch>
            <a:fillRect/>
          </a:stretch>
        </p:blipFill>
        <p:spPr>
          <a:xfrm>
            <a:off x="798506" y="1118417"/>
            <a:ext cx="770633" cy="533515"/>
          </a:xfrm>
          <a:prstGeom prst="rect">
            <a:avLst/>
          </a:prstGeom>
        </p:spPr>
      </p:pic>
      <p:sp>
        <p:nvSpPr>
          <p:cNvPr id="2" name="TextBox 1"/>
          <p:cNvSpPr txBox="1"/>
          <p:nvPr/>
        </p:nvSpPr>
        <p:spPr>
          <a:xfrm>
            <a:off x="1154435" y="2844022"/>
            <a:ext cx="7235013" cy="2457083"/>
          </a:xfrm>
          <a:prstGeom prst="rect">
            <a:avLst/>
          </a:prstGeom>
          <a:noFill/>
        </p:spPr>
        <p:txBody>
          <a:bodyPr wrap="square" rtlCol="0">
            <a:spAutoFit/>
          </a:bodyPr>
          <a:lstStyle/>
          <a:p>
            <a:pPr marL="285750" indent="-285750">
              <a:lnSpc>
                <a:spcPct val="110000"/>
              </a:lnSpc>
              <a:buFont typeface="Arial"/>
              <a:buChar char="•"/>
            </a:pPr>
            <a:r>
              <a:rPr lang="en-US" sz="2000" dirty="0" smtClean="0">
                <a:solidFill>
                  <a:schemeClr val="bg2"/>
                </a:solidFill>
              </a:rPr>
              <a:t>Think of a business idea you have from work or from home.  </a:t>
            </a:r>
          </a:p>
          <a:p>
            <a:pPr marL="285750" indent="-285750">
              <a:lnSpc>
                <a:spcPct val="110000"/>
              </a:lnSpc>
              <a:buFont typeface="Arial"/>
              <a:buChar char="•"/>
            </a:pPr>
            <a:r>
              <a:rPr lang="en-US" sz="2000" dirty="0" smtClean="0">
                <a:solidFill>
                  <a:schemeClr val="bg2"/>
                </a:solidFill>
              </a:rPr>
              <a:t>Document the idea in the </a:t>
            </a:r>
            <a:r>
              <a:rPr lang="en-US" sz="2000" i="1" dirty="0" smtClean="0">
                <a:solidFill>
                  <a:schemeClr val="bg2"/>
                </a:solidFill>
              </a:rPr>
              <a:t>Opportunity box </a:t>
            </a:r>
            <a:r>
              <a:rPr lang="en-US" sz="2000" dirty="0" smtClean="0">
                <a:solidFill>
                  <a:schemeClr val="bg2"/>
                </a:solidFill>
              </a:rPr>
              <a:t>of your Customer Value Canvas</a:t>
            </a:r>
          </a:p>
          <a:p>
            <a:pPr marL="285750" indent="-285750">
              <a:lnSpc>
                <a:spcPct val="110000"/>
              </a:lnSpc>
              <a:buFont typeface="Arial"/>
              <a:buChar char="•"/>
            </a:pPr>
            <a:r>
              <a:rPr lang="en-US" sz="2000" dirty="0" smtClean="0">
                <a:solidFill>
                  <a:schemeClr val="bg2"/>
                </a:solidFill>
              </a:rPr>
              <a:t>Document what group of people it may be for in the </a:t>
            </a:r>
            <a:r>
              <a:rPr lang="en-US" sz="2000" i="1" dirty="0" smtClean="0">
                <a:solidFill>
                  <a:schemeClr val="bg2"/>
                </a:solidFill>
              </a:rPr>
              <a:t>Customer Personas box</a:t>
            </a:r>
          </a:p>
          <a:p>
            <a:pPr marL="285750" indent="-285750">
              <a:lnSpc>
                <a:spcPct val="110000"/>
              </a:lnSpc>
              <a:buFont typeface="Arial"/>
              <a:buChar char="•"/>
            </a:pPr>
            <a:r>
              <a:rPr lang="en-US" sz="2000" dirty="0" smtClean="0">
                <a:solidFill>
                  <a:schemeClr val="bg2"/>
                </a:solidFill>
              </a:rPr>
              <a:t>Document the Feedback loops you may need to validate the value of this </a:t>
            </a:r>
            <a:r>
              <a:rPr lang="en-US" sz="2000" dirty="0" smtClean="0">
                <a:solidFill>
                  <a:schemeClr val="bg2"/>
                </a:solidFill>
              </a:rPr>
              <a:t>idea in the </a:t>
            </a:r>
            <a:r>
              <a:rPr lang="en-US" sz="2000" i="1" dirty="0" smtClean="0">
                <a:solidFill>
                  <a:schemeClr val="bg2"/>
                </a:solidFill>
              </a:rPr>
              <a:t>Feedback Loops box</a:t>
            </a:r>
            <a:endParaRPr lang="en-US" sz="2000" i="1" dirty="0">
              <a:solidFill>
                <a:schemeClr val="bg2"/>
              </a:solidFill>
            </a:endParaRPr>
          </a:p>
        </p:txBody>
      </p:sp>
      <p:grpSp>
        <p:nvGrpSpPr>
          <p:cNvPr id="7" name="Group 4"/>
          <p:cNvGrpSpPr>
            <a:grpSpLocks/>
          </p:cNvGrpSpPr>
          <p:nvPr/>
        </p:nvGrpSpPr>
        <p:grpSpPr bwMode="auto">
          <a:xfrm>
            <a:off x="610387" y="649309"/>
            <a:ext cx="1100137" cy="1100137"/>
            <a:chOff x="7506591" y="258045"/>
            <a:chExt cx="1101392" cy="1101392"/>
          </a:xfrm>
          <a:solidFill>
            <a:schemeClr val="bg2"/>
          </a:solidFill>
        </p:grpSpPr>
        <p:sp>
          <p:nvSpPr>
            <p:cNvPr id="8" name="Oval 7"/>
            <p:cNvSpPr/>
            <p:nvPr/>
          </p:nvSpPr>
          <p:spPr>
            <a:xfrm>
              <a:off x="7506591" y="258045"/>
              <a:ext cx="1101392" cy="1101392"/>
            </a:xfrm>
            <a:prstGeom prst="ellipse">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9" name="Heart 8"/>
            <p:cNvSpPr/>
            <p:nvPr/>
          </p:nvSpPr>
          <p:spPr>
            <a:xfrm>
              <a:off x="7953187" y="563193"/>
              <a:ext cx="492686" cy="491097"/>
            </a:xfrm>
            <a:prstGeom prst="heart">
              <a:avLst/>
            </a:prstGeom>
            <a:solidFill>
              <a:schemeClr val="bg1"/>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11" name="Freeform 10"/>
            <p:cNvSpPr/>
            <p:nvPr/>
          </p:nvSpPr>
          <p:spPr>
            <a:xfrm>
              <a:off x="7613074" y="633122"/>
              <a:ext cx="367131" cy="351237"/>
            </a:xfrm>
            <a:custGeom>
              <a:avLst/>
              <a:gdLst>
                <a:gd name="connsiteX0" fmla="*/ 0 w 326572"/>
                <a:gd name="connsiteY0" fmla="*/ 188026 h 349662"/>
                <a:gd name="connsiteX1" fmla="*/ 82468 w 326572"/>
                <a:gd name="connsiteY1" fmla="*/ 188026 h 349662"/>
                <a:gd name="connsiteX2" fmla="*/ 108858 w 326572"/>
                <a:gd name="connsiteY2" fmla="*/ 112156 h 349662"/>
                <a:gd name="connsiteX3" fmla="*/ 128650 w 326572"/>
                <a:gd name="connsiteY3" fmla="*/ 227610 h 349662"/>
                <a:gd name="connsiteX4" fmla="*/ 174832 w 326572"/>
                <a:gd name="connsiteY4" fmla="*/ 0 h 349662"/>
                <a:gd name="connsiteX5" fmla="*/ 197923 w 326572"/>
                <a:gd name="connsiteY5" fmla="*/ 349662 h 349662"/>
                <a:gd name="connsiteX6" fmla="*/ 244104 w 326572"/>
                <a:gd name="connsiteY6" fmla="*/ 92364 h 349662"/>
                <a:gd name="connsiteX7" fmla="*/ 273793 w 326572"/>
                <a:gd name="connsiteY7" fmla="*/ 188026 h 349662"/>
                <a:gd name="connsiteX8" fmla="*/ 326572 w 326572"/>
                <a:gd name="connsiteY8" fmla="*/ 188026 h 34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572" h="349662">
                  <a:moveTo>
                    <a:pt x="0" y="188026"/>
                  </a:moveTo>
                  <a:lnTo>
                    <a:pt x="82468" y="188026"/>
                  </a:lnTo>
                  <a:lnTo>
                    <a:pt x="108858" y="112156"/>
                  </a:lnTo>
                  <a:lnTo>
                    <a:pt x="128650" y="227610"/>
                  </a:lnTo>
                  <a:lnTo>
                    <a:pt x="174832" y="0"/>
                  </a:lnTo>
                  <a:lnTo>
                    <a:pt x="197923" y="349662"/>
                  </a:lnTo>
                  <a:lnTo>
                    <a:pt x="244104" y="92364"/>
                  </a:lnTo>
                  <a:lnTo>
                    <a:pt x="273793" y="188026"/>
                  </a:lnTo>
                  <a:lnTo>
                    <a:pt x="326572" y="188026"/>
                  </a:lnTo>
                </a:path>
              </a:pathLst>
            </a:custGeom>
            <a:grpFill/>
            <a:ln w="38100" cap="rnd" cmpd="sng">
              <a:solidFill>
                <a:schemeClr val="bg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en-GB">
                <a:solidFill>
                  <a:prstClr val="black"/>
                </a:solidFill>
              </a:endParaRPr>
            </a:p>
          </p:txBody>
        </p:sp>
      </p:grpSp>
    </p:spTree>
    <p:extLst>
      <p:ext uri="{BB962C8B-B14F-4D97-AF65-F5344CB8AC3E}">
        <p14:creationId xmlns:p14="http://schemas.microsoft.com/office/powerpoint/2010/main" val="331340751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5"/>
          <p:cNvGraphicFramePr>
            <a:graphicFrameLocks/>
          </p:cNvGraphicFramePr>
          <p:nvPr>
            <p:extLst>
              <p:ext uri="{D42A27DB-BD31-4B8C-83A1-F6EECF244321}">
                <p14:modId xmlns:p14="http://schemas.microsoft.com/office/powerpoint/2010/main" val="2296508579"/>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49" y="304271"/>
            <a:ext cx="8043735"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Reveal – Value with </a:t>
            </a:r>
            <a:r>
              <a:rPr lang="en-US" sz="3200" dirty="0" err="1" smtClean="0">
                <a:solidFill>
                  <a:srgbClr val="087FB9"/>
                </a:solidFill>
              </a:rPr>
              <a:t>CoD</a:t>
            </a:r>
            <a:r>
              <a:rPr lang="en-US" sz="3200" dirty="0" smtClean="0">
                <a:solidFill>
                  <a:srgbClr val="087FB9"/>
                </a:solidFill>
              </a:rPr>
              <a:t> &amp; CD3</a:t>
            </a:r>
            <a:endParaRPr lang="en-US" sz="3200" dirty="0">
              <a:solidFill>
                <a:srgbClr val="087FB9"/>
              </a:solidFill>
            </a:endParaRPr>
          </a:p>
        </p:txBody>
      </p:sp>
      <p:sp>
        <p:nvSpPr>
          <p:cNvPr id="12" name="Freeform 11"/>
          <p:cNvSpPr/>
          <p:nvPr/>
        </p:nvSpPr>
        <p:spPr>
          <a:xfrm>
            <a:off x="1152536" y="2300702"/>
            <a:ext cx="706201" cy="815850"/>
          </a:xfrm>
          <a:custGeom>
            <a:avLst/>
            <a:gdLst>
              <a:gd name="connsiteX0" fmla="*/ 476376 w 476376"/>
              <a:gd name="connsiteY0" fmla="*/ 0 h 520168"/>
              <a:gd name="connsiteX1" fmla="*/ 76668 w 476376"/>
              <a:gd name="connsiteY1" fmla="*/ 158788 h 520168"/>
              <a:gd name="connsiteX2" fmla="*/ 11 w 476376"/>
              <a:gd name="connsiteY2" fmla="*/ 520168 h 520168"/>
            </a:gdLst>
            <a:ahLst/>
            <a:cxnLst>
              <a:cxn ang="0">
                <a:pos x="connsiteX0" y="connsiteY0"/>
              </a:cxn>
              <a:cxn ang="0">
                <a:pos x="connsiteX1" y="connsiteY1"/>
              </a:cxn>
              <a:cxn ang="0">
                <a:pos x="connsiteX2" y="connsiteY2"/>
              </a:cxn>
            </a:cxnLst>
            <a:rect l="l" t="t" r="r" b="b"/>
            <a:pathLst>
              <a:path w="476376" h="520168">
                <a:moveTo>
                  <a:pt x="476376" y="0"/>
                </a:moveTo>
                <a:cubicBezTo>
                  <a:pt x="316219" y="36046"/>
                  <a:pt x="156062" y="72093"/>
                  <a:pt x="76668" y="158788"/>
                </a:cubicBezTo>
                <a:cubicBezTo>
                  <a:pt x="-2726" y="245483"/>
                  <a:pt x="11" y="520168"/>
                  <a:pt x="11" y="520168"/>
                </a:cubicBezTo>
              </a:path>
            </a:pathLst>
          </a:custGeom>
          <a:ln w="25400" cap="rnd">
            <a:tailEnd type="arrow"/>
          </a:ln>
        </p:spPr>
        <p:style>
          <a:lnRef idx="1">
            <a:schemeClr val="dk1"/>
          </a:lnRef>
          <a:fillRef idx="0">
            <a:schemeClr val="dk1"/>
          </a:fillRef>
          <a:effectRef idx="0">
            <a:schemeClr val="dk1"/>
          </a:effectRef>
          <a:fontRef idx="minor">
            <a:schemeClr val="tx1"/>
          </a:fontRef>
        </p:style>
        <p:txBody>
          <a:bodyPr rtlCol="0" anchor="ctr"/>
          <a:lstStyle/>
          <a:p>
            <a:pPr algn="ctr" defTabSz="456439"/>
            <a:endParaRPr lang="en-US">
              <a:solidFill>
                <a:prstClr val="black"/>
              </a:solidFill>
            </a:endParaRPr>
          </a:p>
        </p:txBody>
      </p:sp>
      <p:sp>
        <p:nvSpPr>
          <p:cNvPr id="13" name="Freeform 12"/>
          <p:cNvSpPr/>
          <p:nvPr/>
        </p:nvSpPr>
        <p:spPr>
          <a:xfrm flipH="1">
            <a:off x="3169554" y="2310290"/>
            <a:ext cx="1899263" cy="806262"/>
          </a:xfrm>
          <a:custGeom>
            <a:avLst/>
            <a:gdLst>
              <a:gd name="connsiteX0" fmla="*/ 476376 w 476376"/>
              <a:gd name="connsiteY0" fmla="*/ 0 h 520168"/>
              <a:gd name="connsiteX1" fmla="*/ 76668 w 476376"/>
              <a:gd name="connsiteY1" fmla="*/ 158788 h 520168"/>
              <a:gd name="connsiteX2" fmla="*/ 11 w 476376"/>
              <a:gd name="connsiteY2" fmla="*/ 520168 h 520168"/>
            </a:gdLst>
            <a:ahLst/>
            <a:cxnLst>
              <a:cxn ang="0">
                <a:pos x="connsiteX0" y="connsiteY0"/>
              </a:cxn>
              <a:cxn ang="0">
                <a:pos x="connsiteX1" y="connsiteY1"/>
              </a:cxn>
              <a:cxn ang="0">
                <a:pos x="connsiteX2" y="connsiteY2"/>
              </a:cxn>
            </a:cxnLst>
            <a:rect l="l" t="t" r="r" b="b"/>
            <a:pathLst>
              <a:path w="476376" h="520168">
                <a:moveTo>
                  <a:pt x="476376" y="0"/>
                </a:moveTo>
                <a:cubicBezTo>
                  <a:pt x="316219" y="36046"/>
                  <a:pt x="156062" y="72093"/>
                  <a:pt x="76668" y="158788"/>
                </a:cubicBezTo>
                <a:cubicBezTo>
                  <a:pt x="-2726" y="245483"/>
                  <a:pt x="11" y="520168"/>
                  <a:pt x="11" y="520168"/>
                </a:cubicBezTo>
              </a:path>
            </a:pathLst>
          </a:custGeom>
          <a:ln w="25400" cap="rnd">
            <a:tailEnd type="arrow"/>
          </a:ln>
        </p:spPr>
        <p:style>
          <a:lnRef idx="1">
            <a:schemeClr val="dk1"/>
          </a:lnRef>
          <a:fillRef idx="0">
            <a:schemeClr val="dk1"/>
          </a:fillRef>
          <a:effectRef idx="0">
            <a:schemeClr val="dk1"/>
          </a:effectRef>
          <a:fontRef idx="minor">
            <a:schemeClr val="tx1"/>
          </a:fontRef>
        </p:style>
        <p:txBody>
          <a:bodyPr rtlCol="0" anchor="ctr"/>
          <a:lstStyle/>
          <a:p>
            <a:pPr algn="ctr" defTabSz="456439"/>
            <a:endParaRPr lang="en-US">
              <a:solidFill>
                <a:prstClr val="black"/>
              </a:solidFill>
            </a:endParaRPr>
          </a:p>
        </p:txBody>
      </p:sp>
      <p:pic>
        <p:nvPicPr>
          <p:cNvPr id="17" name="Picture 16"/>
          <p:cNvPicPr>
            <a:picLocks noChangeAspect="1"/>
          </p:cNvPicPr>
          <p:nvPr/>
        </p:nvPicPr>
        <p:blipFill>
          <a:blip r:embed="rId3"/>
          <a:stretch>
            <a:fillRect/>
          </a:stretch>
        </p:blipFill>
        <p:spPr>
          <a:xfrm>
            <a:off x="1152536" y="3197622"/>
            <a:ext cx="4017488" cy="2231525"/>
          </a:xfrm>
          <a:prstGeom prst="rect">
            <a:avLst/>
          </a:prstGeom>
        </p:spPr>
      </p:pic>
      <p:pic>
        <p:nvPicPr>
          <p:cNvPr id="20" name="Picture 19"/>
          <p:cNvPicPr>
            <a:picLocks noChangeAspect="1"/>
          </p:cNvPicPr>
          <p:nvPr/>
        </p:nvPicPr>
        <p:blipFill>
          <a:blip r:embed="rId3"/>
          <a:stretch>
            <a:fillRect/>
          </a:stretch>
        </p:blipFill>
        <p:spPr>
          <a:xfrm>
            <a:off x="1892757" y="2278776"/>
            <a:ext cx="1174323" cy="859674"/>
          </a:xfrm>
          <a:prstGeom prst="rect">
            <a:avLst/>
          </a:prstGeom>
          <a:ln>
            <a:noFill/>
          </a:ln>
          <a:effectLst>
            <a:outerShdw blurRad="292100" dist="139700" dir="2700000" algn="tl" rotWithShape="0">
              <a:srgbClr val="333333">
                <a:alpha val="65000"/>
              </a:srgbClr>
            </a:outerShdw>
          </a:effectLst>
        </p:spPr>
      </p:pic>
      <p:sp>
        <p:nvSpPr>
          <p:cNvPr id="11" name="Oval 10"/>
          <p:cNvSpPr/>
          <p:nvPr/>
        </p:nvSpPr>
        <p:spPr>
          <a:xfrm>
            <a:off x="2896924" y="4483416"/>
            <a:ext cx="2529128" cy="1111441"/>
          </a:xfrm>
          <a:prstGeom prst="ellipse">
            <a:avLst/>
          </a:prstGeom>
          <a:noFill/>
          <a:ln w="38100" cmpd="sng">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a:solidFill>
                <a:prstClr val="white"/>
              </a:solidFill>
            </a:endParaRPr>
          </a:p>
        </p:txBody>
      </p:sp>
    </p:spTree>
    <p:extLst>
      <p:ext uri="{BB962C8B-B14F-4D97-AF65-F5344CB8AC3E}">
        <p14:creationId xmlns:p14="http://schemas.microsoft.com/office/powerpoint/2010/main" val="24302188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Reveal </a:t>
            </a:r>
            <a:r>
              <a:rPr lang="en-US" sz="3200" dirty="0" smtClean="0">
                <a:solidFill>
                  <a:srgbClr val="087FB9"/>
                </a:solidFill>
              </a:rPr>
              <a:t>– Cost </a:t>
            </a:r>
            <a:r>
              <a:rPr lang="en-US" sz="3200" dirty="0" smtClean="0">
                <a:solidFill>
                  <a:srgbClr val="087FB9"/>
                </a:solidFill>
              </a:rPr>
              <a:t>of </a:t>
            </a:r>
            <a:r>
              <a:rPr lang="en-US" sz="3200" dirty="0" smtClean="0">
                <a:solidFill>
                  <a:srgbClr val="087FB9"/>
                </a:solidFill>
              </a:rPr>
              <a:t>Delay (</a:t>
            </a:r>
            <a:r>
              <a:rPr lang="en-US" sz="3200" dirty="0" err="1" smtClean="0">
                <a:solidFill>
                  <a:srgbClr val="087FB9"/>
                </a:solidFill>
              </a:rPr>
              <a:t>CoD</a:t>
            </a:r>
            <a:r>
              <a:rPr lang="en-US" sz="3200" dirty="0" smtClean="0">
                <a:solidFill>
                  <a:srgbClr val="087FB9"/>
                </a:solidFill>
              </a:rPr>
              <a:t>)</a:t>
            </a:r>
            <a:endParaRPr lang="en-US" sz="3200" dirty="0">
              <a:solidFill>
                <a:srgbClr val="087FB9"/>
              </a:solidFill>
            </a:endParaRPr>
          </a:p>
        </p:txBody>
      </p:sp>
      <p:grpSp>
        <p:nvGrpSpPr>
          <p:cNvPr id="9" name="Group 8"/>
          <p:cNvGrpSpPr/>
          <p:nvPr/>
        </p:nvGrpSpPr>
        <p:grpSpPr>
          <a:xfrm>
            <a:off x="1742747" y="1603134"/>
            <a:ext cx="5656735" cy="2135228"/>
            <a:chOff x="1115616" y="2426936"/>
            <a:chExt cx="5656735" cy="3074727"/>
          </a:xfrm>
        </p:grpSpPr>
        <p:sp>
          <p:nvSpPr>
            <p:cNvPr id="14" name="Right Triangle 13"/>
            <p:cNvSpPr/>
            <p:nvPr/>
          </p:nvSpPr>
          <p:spPr bwMode="auto">
            <a:xfrm rot="16200000">
              <a:off x="1460801" y="3549124"/>
              <a:ext cx="1625610" cy="2257685"/>
            </a:xfrm>
            <a:prstGeom prst="rtTriangle">
              <a:avLst/>
            </a:prstGeom>
            <a:pattFill prst="ltDnDiag">
              <a:fgClr>
                <a:schemeClr val="bg1">
                  <a:lumMod val="50000"/>
                </a:schemeClr>
              </a:fgClr>
              <a:bgClr>
                <a:srgbClr val="DFDFDF"/>
              </a:bgClr>
            </a:pattFill>
            <a:ln w="57150" cap="flat" cmpd="sng">
              <a:noFill/>
              <a:prstDash val="dash"/>
              <a:round/>
              <a:headEnd type="none" w="med" len="med"/>
              <a:tailEnd type="none" w="med" len="med"/>
            </a:ln>
          </p:spPr>
          <p:txBody>
            <a:bodyPr lIns="0" tIns="0" rIns="0" bIns="0"/>
            <a:lstStyle/>
            <a:p>
              <a:pPr fontAlgn="auto">
                <a:spcBef>
                  <a:spcPts val="0"/>
                </a:spcBef>
                <a:spcAft>
                  <a:spcPts val="0"/>
                </a:spcAft>
              </a:pPr>
              <a:endParaRPr lang="en-US" dirty="0">
                <a:solidFill>
                  <a:prstClr val="black"/>
                </a:solidFill>
                <a:latin typeface="Arial"/>
                <a:ea typeface="+mn-ea"/>
                <a:cs typeface="+mn-cs"/>
              </a:endParaRPr>
            </a:p>
          </p:txBody>
        </p:sp>
        <p:sp>
          <p:nvSpPr>
            <p:cNvPr id="15" name="Rectangle 14"/>
            <p:cNvSpPr/>
            <p:nvPr/>
          </p:nvSpPr>
          <p:spPr bwMode="auto">
            <a:xfrm>
              <a:off x="3374283" y="2426936"/>
              <a:ext cx="3398068" cy="3074727"/>
            </a:xfrm>
            <a:prstGeom prst="rect">
              <a:avLst/>
            </a:prstGeom>
            <a:pattFill prst="dashHorz">
              <a:fgClr>
                <a:srgbClr val="599BB5"/>
              </a:fgClr>
              <a:bgClr>
                <a:srgbClr val="DFDFDF"/>
              </a:bgClr>
            </a:pattFill>
            <a:ln w="57150" cap="flat" cmpd="sng">
              <a:noFill/>
              <a:prstDash val="dash"/>
              <a:round/>
              <a:headEnd type="none" w="med" len="med"/>
              <a:tailEnd type="none" w="med" len="med"/>
            </a:ln>
          </p:spPr>
          <p:txBody>
            <a:bodyPr lIns="0" tIns="0" rIns="0" bIns="0"/>
            <a:lstStyle/>
            <a:p>
              <a:pPr fontAlgn="auto">
                <a:spcBef>
                  <a:spcPts val="0"/>
                </a:spcBef>
                <a:spcAft>
                  <a:spcPts val="0"/>
                </a:spcAft>
              </a:pPr>
              <a:endParaRPr lang="en-GB" dirty="0">
                <a:solidFill>
                  <a:prstClr val="black"/>
                </a:solidFill>
                <a:latin typeface="Arial"/>
                <a:ea typeface="+mn-ea"/>
                <a:cs typeface="+mn-cs"/>
              </a:endParaRPr>
            </a:p>
          </p:txBody>
        </p:sp>
        <p:sp>
          <p:nvSpPr>
            <p:cNvPr id="16" name="Freeform 17"/>
            <p:cNvSpPr>
              <a:spLocks/>
            </p:cNvSpPr>
            <p:nvPr/>
          </p:nvSpPr>
          <p:spPr bwMode="auto">
            <a:xfrm rot="10800000" flipV="1">
              <a:off x="1115616" y="2426936"/>
              <a:ext cx="5627687" cy="3026152"/>
            </a:xfrm>
            <a:custGeom>
              <a:avLst/>
              <a:gdLst>
                <a:gd name="T0" fmla="*/ 0 w 5492750"/>
                <a:gd name="T1" fmla="*/ 0 h 3460750"/>
                <a:gd name="T2" fmla="*/ 301625 w 5492750"/>
                <a:gd name="T3" fmla="*/ 1619250 h 3460750"/>
                <a:gd name="T4" fmla="*/ 1047750 w 5492750"/>
                <a:gd name="T5" fmla="*/ 2714625 h 3460750"/>
                <a:gd name="T6" fmla="*/ 2397125 w 5492750"/>
                <a:gd name="T7" fmla="*/ 3222625 h 3460750"/>
                <a:gd name="T8" fmla="*/ 5492750 w 5492750"/>
                <a:gd name="T9" fmla="*/ 3460750 h 3460750"/>
                <a:gd name="T10" fmla="*/ 0 60000 65536"/>
                <a:gd name="T11" fmla="*/ 0 60000 65536"/>
                <a:gd name="T12" fmla="*/ 0 60000 65536"/>
                <a:gd name="T13" fmla="*/ 0 60000 65536"/>
                <a:gd name="T14" fmla="*/ 0 60000 65536"/>
                <a:gd name="connsiteX0" fmla="*/ 44936 w 5537686"/>
                <a:gd name="connsiteY0" fmla="*/ 446039 h 3906789"/>
                <a:gd name="connsiteX1" fmla="*/ 346561 w 5537686"/>
                <a:gd name="connsiteY1" fmla="*/ 2065289 h 3906789"/>
                <a:gd name="connsiteX2" fmla="*/ 3422979 w 5537686"/>
                <a:gd name="connsiteY2" fmla="*/ 22130 h 3906789"/>
                <a:gd name="connsiteX3" fmla="*/ 2442061 w 5537686"/>
                <a:gd name="connsiteY3" fmla="*/ 3668664 h 3906789"/>
                <a:gd name="connsiteX4" fmla="*/ 5537686 w 5537686"/>
                <a:gd name="connsiteY4" fmla="*/ 3906789 h 3906789"/>
                <a:gd name="connsiteX0" fmla="*/ 44936 w 5537686"/>
                <a:gd name="connsiteY0" fmla="*/ 434463 h 3895213"/>
                <a:gd name="connsiteX1" fmla="*/ 346561 w 5537686"/>
                <a:gd name="connsiteY1" fmla="*/ 2053713 h 3895213"/>
                <a:gd name="connsiteX2" fmla="*/ 3422979 w 5537686"/>
                <a:gd name="connsiteY2" fmla="*/ 10554 h 3895213"/>
                <a:gd name="connsiteX3" fmla="*/ 4741285 w 5537686"/>
                <a:gd name="connsiteY3" fmla="*/ 1233268 h 3895213"/>
                <a:gd name="connsiteX4" fmla="*/ 5537686 w 5537686"/>
                <a:gd name="connsiteY4" fmla="*/ 3895213 h 3895213"/>
                <a:gd name="connsiteX0" fmla="*/ 44936 w 4940867"/>
                <a:gd name="connsiteY0" fmla="*/ 434461 h 4578853"/>
                <a:gd name="connsiteX1" fmla="*/ 346561 w 4940867"/>
                <a:gd name="connsiteY1" fmla="*/ 2053711 h 4578853"/>
                <a:gd name="connsiteX2" fmla="*/ 3422979 w 4940867"/>
                <a:gd name="connsiteY2" fmla="*/ 10552 h 4578853"/>
                <a:gd name="connsiteX3" fmla="*/ 4741285 w 4940867"/>
                <a:gd name="connsiteY3" fmla="*/ 1233266 h 4578853"/>
                <a:gd name="connsiteX4" fmla="*/ 3922017 w 4940867"/>
                <a:gd name="connsiteY4" fmla="*/ 4578853 h 4578853"/>
                <a:gd name="connsiteX0" fmla="*/ 0 w 9401163"/>
                <a:gd name="connsiteY0" fmla="*/ 4474158 h 4578853"/>
                <a:gd name="connsiteX1" fmla="*/ 4806857 w 9401163"/>
                <a:gd name="connsiteY1" fmla="*/ 2053711 h 4578853"/>
                <a:gd name="connsiteX2" fmla="*/ 7883275 w 9401163"/>
                <a:gd name="connsiteY2" fmla="*/ 10552 h 4578853"/>
                <a:gd name="connsiteX3" fmla="*/ 9201581 w 9401163"/>
                <a:gd name="connsiteY3" fmla="*/ 1233266 h 4578853"/>
                <a:gd name="connsiteX4" fmla="*/ 8382313 w 9401163"/>
                <a:gd name="connsiteY4" fmla="*/ 4578853 h 4578853"/>
                <a:gd name="connsiteX0" fmla="*/ 0 w 9401163"/>
                <a:gd name="connsiteY0" fmla="*/ 4474158 h 4578853"/>
                <a:gd name="connsiteX1" fmla="*/ 4806857 w 9401163"/>
                <a:gd name="connsiteY1" fmla="*/ 2053711 h 4578853"/>
                <a:gd name="connsiteX2" fmla="*/ 7883275 w 9401163"/>
                <a:gd name="connsiteY2" fmla="*/ 10552 h 4578853"/>
                <a:gd name="connsiteX3" fmla="*/ 9201581 w 9401163"/>
                <a:gd name="connsiteY3" fmla="*/ 1233266 h 4578853"/>
                <a:gd name="connsiteX4" fmla="*/ 8382313 w 9401163"/>
                <a:gd name="connsiteY4" fmla="*/ 4578853 h 4578853"/>
                <a:gd name="connsiteX0" fmla="*/ 0 w 9401163"/>
                <a:gd name="connsiteY0" fmla="*/ 5654911 h 5759606"/>
                <a:gd name="connsiteX1" fmla="*/ 4278656 w 9401163"/>
                <a:gd name="connsiteY1" fmla="*/ 220229 h 5759606"/>
                <a:gd name="connsiteX2" fmla="*/ 7883275 w 9401163"/>
                <a:gd name="connsiteY2" fmla="*/ 1191305 h 5759606"/>
                <a:gd name="connsiteX3" fmla="*/ 9201581 w 9401163"/>
                <a:gd name="connsiteY3" fmla="*/ 2414019 h 5759606"/>
                <a:gd name="connsiteX4" fmla="*/ 8382313 w 9401163"/>
                <a:gd name="connsiteY4" fmla="*/ 5759606 h 5759606"/>
                <a:gd name="connsiteX0" fmla="*/ 0 w 9401163"/>
                <a:gd name="connsiteY0" fmla="*/ 5533370 h 5638065"/>
                <a:gd name="connsiteX1" fmla="*/ 4278656 w 9401163"/>
                <a:gd name="connsiteY1" fmla="*/ 98688 h 5638065"/>
                <a:gd name="connsiteX2" fmla="*/ 9201581 w 9401163"/>
                <a:gd name="connsiteY2" fmla="*/ 2292478 h 5638065"/>
                <a:gd name="connsiteX3" fmla="*/ 8382313 w 9401163"/>
                <a:gd name="connsiteY3" fmla="*/ 5638065 h 5638065"/>
                <a:gd name="connsiteX0" fmla="*/ 0 w 8382313"/>
                <a:gd name="connsiteY0" fmla="*/ 5434725 h 5539420"/>
                <a:gd name="connsiteX1" fmla="*/ 4278656 w 8382313"/>
                <a:gd name="connsiteY1" fmla="*/ 43 h 5539420"/>
                <a:gd name="connsiteX2" fmla="*/ 8382313 w 8382313"/>
                <a:gd name="connsiteY2" fmla="*/ 5539420 h 5539420"/>
                <a:gd name="connsiteX0" fmla="*/ 0 w 9935842"/>
                <a:gd name="connsiteY0" fmla="*/ 5434702 h 5508324"/>
                <a:gd name="connsiteX1" fmla="*/ 4278656 w 9935842"/>
                <a:gd name="connsiteY1" fmla="*/ 20 h 5508324"/>
                <a:gd name="connsiteX2" fmla="*/ 9935842 w 9935842"/>
                <a:gd name="connsiteY2" fmla="*/ 5508323 h 5508324"/>
                <a:gd name="connsiteX0" fmla="*/ 0 w 9935842"/>
                <a:gd name="connsiteY0" fmla="*/ 5434702 h 5508322"/>
                <a:gd name="connsiteX1" fmla="*/ 4278656 w 9935842"/>
                <a:gd name="connsiteY1" fmla="*/ 20 h 5508322"/>
                <a:gd name="connsiteX2" fmla="*/ 9935842 w 9935842"/>
                <a:gd name="connsiteY2" fmla="*/ 5508323 h 5508322"/>
                <a:gd name="connsiteX0" fmla="*/ 0 w 9935842"/>
                <a:gd name="connsiteY0" fmla="*/ 5621150 h 5694772"/>
                <a:gd name="connsiteX1" fmla="*/ 4962208 w 9935842"/>
                <a:gd name="connsiteY1" fmla="*/ 21 h 5694772"/>
                <a:gd name="connsiteX2" fmla="*/ 9935842 w 9935842"/>
                <a:gd name="connsiteY2" fmla="*/ 5694771 h 5694772"/>
                <a:gd name="connsiteX0" fmla="*/ 0 w 9935842"/>
                <a:gd name="connsiteY0" fmla="*/ 5621150 h 5694770"/>
                <a:gd name="connsiteX1" fmla="*/ 4962208 w 9935842"/>
                <a:gd name="connsiteY1" fmla="*/ 21 h 5694770"/>
                <a:gd name="connsiteX2" fmla="*/ 9935842 w 9935842"/>
                <a:gd name="connsiteY2" fmla="*/ 5694771 h 5694770"/>
                <a:gd name="connsiteX0" fmla="*/ 0 w 9935842"/>
                <a:gd name="connsiteY0" fmla="*/ 5527925 h 5601547"/>
                <a:gd name="connsiteX1" fmla="*/ 4993278 w 9935842"/>
                <a:gd name="connsiteY1" fmla="*/ 21 h 5601547"/>
                <a:gd name="connsiteX2" fmla="*/ 9935842 w 9935842"/>
                <a:gd name="connsiteY2" fmla="*/ 5601546 h 5601547"/>
                <a:gd name="connsiteX0" fmla="*/ 0 w 9935842"/>
                <a:gd name="connsiteY0" fmla="*/ 5527925 h 5601545"/>
                <a:gd name="connsiteX1" fmla="*/ 4993278 w 9935842"/>
                <a:gd name="connsiteY1" fmla="*/ 21 h 5601545"/>
                <a:gd name="connsiteX2" fmla="*/ 9935842 w 9935842"/>
                <a:gd name="connsiteY2" fmla="*/ 5601546 h 5601545"/>
                <a:gd name="connsiteX0" fmla="*/ 0 w 9935842"/>
                <a:gd name="connsiteY0" fmla="*/ 5527925 h 5601547"/>
                <a:gd name="connsiteX1" fmla="*/ 4993278 w 9935842"/>
                <a:gd name="connsiteY1" fmla="*/ 21 h 5601547"/>
                <a:gd name="connsiteX2" fmla="*/ 9935842 w 9935842"/>
                <a:gd name="connsiteY2" fmla="*/ 5601546 h 5601547"/>
                <a:gd name="connsiteX0" fmla="*/ 0 w 9721456"/>
                <a:gd name="connsiteY0" fmla="*/ 5527925 h 5601545"/>
                <a:gd name="connsiteX1" fmla="*/ 4778892 w 9721456"/>
                <a:gd name="connsiteY1" fmla="*/ 21 h 5601545"/>
                <a:gd name="connsiteX2" fmla="*/ 9721456 w 9721456"/>
                <a:gd name="connsiteY2" fmla="*/ 5601546 h 5601545"/>
                <a:gd name="connsiteX0" fmla="*/ 0 w 9721456"/>
                <a:gd name="connsiteY0" fmla="*/ 5527925 h 5601547"/>
                <a:gd name="connsiteX1" fmla="*/ 4778892 w 9721456"/>
                <a:gd name="connsiteY1" fmla="*/ 21 h 5601547"/>
                <a:gd name="connsiteX2" fmla="*/ 9721456 w 9721456"/>
                <a:gd name="connsiteY2" fmla="*/ 5601546 h 5601547"/>
                <a:gd name="connsiteX0" fmla="*/ 0 w 10784369"/>
                <a:gd name="connsiteY0" fmla="*/ 119344 h 5602609"/>
                <a:gd name="connsiteX1" fmla="*/ 5841805 w 10784369"/>
                <a:gd name="connsiteY1" fmla="*/ 1085 h 5602609"/>
                <a:gd name="connsiteX2" fmla="*/ 10784369 w 10784369"/>
                <a:gd name="connsiteY2" fmla="*/ 5602610 h 5602609"/>
                <a:gd name="connsiteX0" fmla="*/ 0 w 12191167"/>
                <a:gd name="connsiteY0" fmla="*/ 0 h 5700739"/>
                <a:gd name="connsiteX1" fmla="*/ 7248603 w 12191167"/>
                <a:gd name="connsiteY1" fmla="*/ 99213 h 5700739"/>
                <a:gd name="connsiteX2" fmla="*/ 12191167 w 12191167"/>
                <a:gd name="connsiteY2" fmla="*/ 5700738 h 5700739"/>
                <a:gd name="connsiteX0" fmla="*/ 0 w 12191167"/>
                <a:gd name="connsiteY0" fmla="*/ 0 h 5700737"/>
                <a:gd name="connsiteX1" fmla="*/ 8561613 w 12191167"/>
                <a:gd name="connsiteY1" fmla="*/ 17661 h 5700737"/>
                <a:gd name="connsiteX2" fmla="*/ 12191167 w 12191167"/>
                <a:gd name="connsiteY2" fmla="*/ 5700738 h 5700737"/>
              </a:gdLst>
              <a:ahLst/>
              <a:cxnLst>
                <a:cxn ang="0">
                  <a:pos x="connsiteX0" y="connsiteY0"/>
                </a:cxn>
                <a:cxn ang="0">
                  <a:pos x="connsiteX1" y="connsiteY1"/>
                </a:cxn>
                <a:cxn ang="0">
                  <a:pos x="connsiteX2" y="connsiteY2"/>
                </a:cxn>
              </a:cxnLst>
              <a:rect l="l" t="t" r="r" b="b"/>
              <a:pathLst>
                <a:path w="12191167" h="5700737">
                  <a:moveTo>
                    <a:pt x="0" y="0"/>
                  </a:moveTo>
                  <a:lnTo>
                    <a:pt x="8561613" y="17661"/>
                  </a:lnTo>
                  <a:cubicBezTo>
                    <a:pt x="10181856" y="29931"/>
                    <a:pt x="10310915" y="5696461"/>
                    <a:pt x="12191167" y="5700738"/>
                  </a:cubicBezTo>
                </a:path>
              </a:pathLst>
            </a:custGeom>
            <a:pattFill prst="ltDnDiag">
              <a:fgClr>
                <a:schemeClr val="bg1">
                  <a:lumMod val="50000"/>
                </a:schemeClr>
              </a:fgClr>
              <a:bgClr>
                <a:srgbClr val="DFDFDF"/>
              </a:bgClr>
            </a:pattFill>
            <a:ln w="57150" cap="flat" cmpd="sng">
              <a:solidFill>
                <a:schemeClr val="tx1">
                  <a:lumMod val="75000"/>
                  <a:lumOff val="25000"/>
                </a:schemeClr>
              </a:solidFill>
              <a:prstDash val="dash"/>
              <a:round/>
              <a:headEnd type="none" w="med" len="med"/>
              <a:tailEnd type="none" w="med" len="med"/>
            </a:ln>
            <a:extLst/>
          </p:spPr>
          <p:txBody>
            <a:bodyPr lIns="0" tIns="0" rIns="0" bIns="0"/>
            <a:lstStyle/>
            <a:p>
              <a:pPr fontAlgn="auto">
                <a:spcBef>
                  <a:spcPts val="0"/>
                </a:spcBef>
                <a:spcAft>
                  <a:spcPts val="0"/>
                </a:spcAft>
              </a:pPr>
              <a:endParaRPr lang="en-US" dirty="0">
                <a:solidFill>
                  <a:prstClr val="black"/>
                </a:solidFill>
                <a:latin typeface="Arial"/>
                <a:ea typeface="+mn-ea"/>
                <a:cs typeface="+mn-cs"/>
              </a:endParaRPr>
            </a:p>
          </p:txBody>
        </p:sp>
      </p:grpSp>
      <p:sp>
        <p:nvSpPr>
          <p:cNvPr id="17" name="TextBox 16"/>
          <p:cNvSpPr txBox="1">
            <a:spLocks noChangeArrowheads="1"/>
          </p:cNvSpPr>
          <p:nvPr/>
        </p:nvSpPr>
        <p:spPr bwMode="auto">
          <a:xfrm>
            <a:off x="6941415" y="3759054"/>
            <a:ext cx="699046" cy="359026"/>
          </a:xfrm>
          <a:prstGeom prst="rect">
            <a:avLst/>
          </a:prstGeom>
          <a:noFill/>
          <a:ln w="9525">
            <a:noFill/>
            <a:miter lim="800000"/>
            <a:headEnd/>
            <a:tailEnd/>
          </a:ln>
        </p:spPr>
        <p:txBody>
          <a:bodyPr wrap="square" lIns="65225" tIns="32616" rIns="65225" bIns="32616">
            <a:spAutoFit/>
          </a:bodyPr>
          <a:lstStyle/>
          <a:p>
            <a:pPr fontAlgn="auto">
              <a:lnSpc>
                <a:spcPct val="107000"/>
              </a:lnSpc>
              <a:spcBef>
                <a:spcPts val="0"/>
              </a:spcBef>
              <a:spcAft>
                <a:spcPts val="0"/>
              </a:spcAft>
            </a:pPr>
            <a:r>
              <a:rPr lang="en-GB" b="1" dirty="0">
                <a:solidFill>
                  <a:srgbClr val="000000"/>
                </a:solidFill>
                <a:latin typeface="Arial"/>
                <a:ea typeface="+mn-ea"/>
                <a:cs typeface="+mn-cs"/>
              </a:rPr>
              <a:t>Time</a:t>
            </a:r>
          </a:p>
        </p:txBody>
      </p:sp>
      <p:sp>
        <p:nvSpPr>
          <p:cNvPr id="19" name="TextBox 18"/>
          <p:cNvSpPr txBox="1">
            <a:spLocks noChangeArrowheads="1"/>
          </p:cNvSpPr>
          <p:nvPr/>
        </p:nvSpPr>
        <p:spPr bwMode="auto">
          <a:xfrm rot="16200000">
            <a:off x="445837" y="2553285"/>
            <a:ext cx="1730935" cy="359026"/>
          </a:xfrm>
          <a:prstGeom prst="rect">
            <a:avLst/>
          </a:prstGeom>
          <a:noFill/>
          <a:ln w="9525">
            <a:noFill/>
            <a:miter lim="800000"/>
            <a:headEnd/>
            <a:tailEnd/>
          </a:ln>
        </p:spPr>
        <p:txBody>
          <a:bodyPr wrap="square" lIns="65225" tIns="32616" rIns="65225" bIns="32616">
            <a:spAutoFit/>
          </a:bodyPr>
          <a:lstStyle/>
          <a:p>
            <a:pPr algn="ctr" fontAlgn="auto">
              <a:lnSpc>
                <a:spcPct val="107000"/>
              </a:lnSpc>
              <a:spcBef>
                <a:spcPts val="0"/>
              </a:spcBef>
              <a:spcAft>
                <a:spcPts val="0"/>
              </a:spcAft>
            </a:pPr>
            <a:r>
              <a:rPr lang="en-GB" b="1" dirty="0" smtClean="0">
                <a:solidFill>
                  <a:srgbClr val="000000"/>
                </a:solidFill>
                <a:latin typeface="Arial"/>
                <a:ea typeface="+mn-ea"/>
                <a:cs typeface="+mn-cs"/>
              </a:rPr>
              <a:t>Value Realised</a:t>
            </a:r>
            <a:endParaRPr lang="en-GB" b="1" dirty="0">
              <a:solidFill>
                <a:srgbClr val="000000"/>
              </a:solidFill>
              <a:latin typeface="Arial"/>
              <a:ea typeface="+mn-ea"/>
              <a:cs typeface="+mn-cs"/>
            </a:endParaRPr>
          </a:p>
        </p:txBody>
      </p:sp>
      <p:cxnSp>
        <p:nvCxnSpPr>
          <p:cNvPr id="20" name="Straight Connector 13"/>
          <p:cNvCxnSpPr>
            <a:cxnSpLocks noChangeShapeType="1"/>
          </p:cNvCxnSpPr>
          <p:nvPr/>
        </p:nvCxnSpPr>
        <p:spPr bwMode="auto">
          <a:xfrm>
            <a:off x="1589109" y="1510017"/>
            <a:ext cx="0" cy="2216348"/>
          </a:xfrm>
          <a:prstGeom prst="line">
            <a:avLst/>
          </a:prstGeom>
          <a:noFill/>
          <a:ln w="50800" cap="rnd">
            <a:solidFill>
              <a:srgbClr val="000000"/>
            </a:solidFill>
            <a:round/>
            <a:headEnd type="triangle"/>
            <a:tailEnd type="none"/>
          </a:ln>
        </p:spPr>
      </p:cxnSp>
      <p:sp>
        <p:nvSpPr>
          <p:cNvPr id="21" name="TextBox 20"/>
          <p:cNvSpPr txBox="1"/>
          <p:nvPr/>
        </p:nvSpPr>
        <p:spPr>
          <a:xfrm>
            <a:off x="1589109" y="4555925"/>
            <a:ext cx="6767264" cy="338443"/>
          </a:xfrm>
          <a:prstGeom prst="rect">
            <a:avLst/>
          </a:prstGeom>
          <a:noFill/>
        </p:spPr>
        <p:txBody>
          <a:bodyPr wrap="square" lIns="91336" tIns="45665" rIns="91336" bIns="45665" rtlCol="0">
            <a:spAutoFit/>
          </a:bodyPr>
          <a:lstStyle/>
          <a:p>
            <a:pPr fontAlgn="auto">
              <a:spcBef>
                <a:spcPts val="0"/>
              </a:spcBef>
              <a:spcAft>
                <a:spcPts val="0"/>
              </a:spcAft>
            </a:pPr>
            <a:r>
              <a:rPr lang="en-US" sz="1600" dirty="0">
                <a:solidFill>
                  <a:srgbClr val="087FB9"/>
                </a:solidFill>
                <a:latin typeface="Arial"/>
                <a:ea typeface="+mn-ea"/>
                <a:cs typeface="+mn-cs"/>
              </a:rPr>
              <a:t>For ideas with a very long-life, with peak unaffected by delay</a:t>
            </a:r>
          </a:p>
        </p:txBody>
      </p:sp>
      <p:grpSp>
        <p:nvGrpSpPr>
          <p:cNvPr id="22" name="Group 21"/>
          <p:cNvGrpSpPr/>
          <p:nvPr/>
        </p:nvGrpSpPr>
        <p:grpSpPr>
          <a:xfrm>
            <a:off x="3257534" y="1597479"/>
            <a:ext cx="4141945" cy="2097519"/>
            <a:chOff x="2627784" y="2426933"/>
            <a:chExt cx="4118148" cy="3020107"/>
          </a:xfrm>
          <a:solidFill>
            <a:schemeClr val="bg1"/>
          </a:solidFill>
        </p:grpSpPr>
        <p:sp>
          <p:nvSpPr>
            <p:cNvPr id="23" name="Right Triangle 22"/>
            <p:cNvSpPr/>
            <p:nvPr/>
          </p:nvSpPr>
          <p:spPr bwMode="auto">
            <a:xfrm rot="16200000">
              <a:off x="3177714" y="1877003"/>
              <a:ext cx="3018286" cy="4118146"/>
            </a:xfrm>
            <a:prstGeom prst="rtTriangle">
              <a:avLst/>
            </a:prstGeom>
            <a:grpFill/>
            <a:ln w="57150" cmpd="sng">
              <a:noFill/>
              <a:round/>
              <a:headEnd/>
              <a:tailEnd/>
            </a:ln>
          </p:spPr>
          <p:txBody>
            <a:bodyPr lIns="0" tIns="0" rIns="0" bIns="0"/>
            <a:lstStyle/>
            <a:p>
              <a:pPr fontAlgn="auto">
                <a:spcBef>
                  <a:spcPts val="0"/>
                </a:spcBef>
                <a:spcAft>
                  <a:spcPts val="0"/>
                </a:spcAft>
              </a:pPr>
              <a:endParaRPr lang="en-US" dirty="0">
                <a:solidFill>
                  <a:prstClr val="black"/>
                </a:solidFill>
                <a:latin typeface="Arial"/>
                <a:ea typeface="+mn-ea"/>
                <a:cs typeface="+mn-cs"/>
              </a:endParaRPr>
            </a:p>
          </p:txBody>
        </p:sp>
        <p:sp>
          <p:nvSpPr>
            <p:cNvPr id="24" name="Freeform 17"/>
            <p:cNvSpPr>
              <a:spLocks/>
            </p:cNvSpPr>
            <p:nvPr/>
          </p:nvSpPr>
          <p:spPr bwMode="auto">
            <a:xfrm rot="10800000" flipV="1">
              <a:off x="2662388" y="2430263"/>
              <a:ext cx="4083544" cy="3016777"/>
            </a:xfrm>
            <a:custGeom>
              <a:avLst/>
              <a:gdLst>
                <a:gd name="T0" fmla="*/ 0 w 5492750"/>
                <a:gd name="T1" fmla="*/ 0 h 3460750"/>
                <a:gd name="T2" fmla="*/ 301625 w 5492750"/>
                <a:gd name="T3" fmla="*/ 1619250 h 3460750"/>
                <a:gd name="T4" fmla="*/ 1047750 w 5492750"/>
                <a:gd name="T5" fmla="*/ 2714625 h 3460750"/>
                <a:gd name="T6" fmla="*/ 2397125 w 5492750"/>
                <a:gd name="T7" fmla="*/ 3222625 h 3460750"/>
                <a:gd name="T8" fmla="*/ 5492750 w 5492750"/>
                <a:gd name="T9" fmla="*/ 3460750 h 3460750"/>
                <a:gd name="T10" fmla="*/ 0 60000 65536"/>
                <a:gd name="T11" fmla="*/ 0 60000 65536"/>
                <a:gd name="T12" fmla="*/ 0 60000 65536"/>
                <a:gd name="T13" fmla="*/ 0 60000 65536"/>
                <a:gd name="T14" fmla="*/ 0 60000 65536"/>
                <a:gd name="connsiteX0" fmla="*/ 44936 w 5537686"/>
                <a:gd name="connsiteY0" fmla="*/ 446039 h 3906789"/>
                <a:gd name="connsiteX1" fmla="*/ 346561 w 5537686"/>
                <a:gd name="connsiteY1" fmla="*/ 2065289 h 3906789"/>
                <a:gd name="connsiteX2" fmla="*/ 3422979 w 5537686"/>
                <a:gd name="connsiteY2" fmla="*/ 22130 h 3906789"/>
                <a:gd name="connsiteX3" fmla="*/ 2442061 w 5537686"/>
                <a:gd name="connsiteY3" fmla="*/ 3668664 h 3906789"/>
                <a:gd name="connsiteX4" fmla="*/ 5537686 w 5537686"/>
                <a:gd name="connsiteY4" fmla="*/ 3906789 h 3906789"/>
                <a:gd name="connsiteX0" fmla="*/ 44936 w 5537686"/>
                <a:gd name="connsiteY0" fmla="*/ 434463 h 3895213"/>
                <a:gd name="connsiteX1" fmla="*/ 346561 w 5537686"/>
                <a:gd name="connsiteY1" fmla="*/ 2053713 h 3895213"/>
                <a:gd name="connsiteX2" fmla="*/ 3422979 w 5537686"/>
                <a:gd name="connsiteY2" fmla="*/ 10554 h 3895213"/>
                <a:gd name="connsiteX3" fmla="*/ 4741285 w 5537686"/>
                <a:gd name="connsiteY3" fmla="*/ 1233268 h 3895213"/>
                <a:gd name="connsiteX4" fmla="*/ 5537686 w 5537686"/>
                <a:gd name="connsiteY4" fmla="*/ 3895213 h 3895213"/>
                <a:gd name="connsiteX0" fmla="*/ 44936 w 4940867"/>
                <a:gd name="connsiteY0" fmla="*/ 434461 h 4578853"/>
                <a:gd name="connsiteX1" fmla="*/ 346561 w 4940867"/>
                <a:gd name="connsiteY1" fmla="*/ 2053711 h 4578853"/>
                <a:gd name="connsiteX2" fmla="*/ 3422979 w 4940867"/>
                <a:gd name="connsiteY2" fmla="*/ 10552 h 4578853"/>
                <a:gd name="connsiteX3" fmla="*/ 4741285 w 4940867"/>
                <a:gd name="connsiteY3" fmla="*/ 1233266 h 4578853"/>
                <a:gd name="connsiteX4" fmla="*/ 3922017 w 4940867"/>
                <a:gd name="connsiteY4" fmla="*/ 4578853 h 4578853"/>
                <a:gd name="connsiteX0" fmla="*/ 0 w 9401163"/>
                <a:gd name="connsiteY0" fmla="*/ 4474158 h 4578853"/>
                <a:gd name="connsiteX1" fmla="*/ 4806857 w 9401163"/>
                <a:gd name="connsiteY1" fmla="*/ 2053711 h 4578853"/>
                <a:gd name="connsiteX2" fmla="*/ 7883275 w 9401163"/>
                <a:gd name="connsiteY2" fmla="*/ 10552 h 4578853"/>
                <a:gd name="connsiteX3" fmla="*/ 9201581 w 9401163"/>
                <a:gd name="connsiteY3" fmla="*/ 1233266 h 4578853"/>
                <a:gd name="connsiteX4" fmla="*/ 8382313 w 9401163"/>
                <a:gd name="connsiteY4" fmla="*/ 4578853 h 4578853"/>
                <a:gd name="connsiteX0" fmla="*/ 0 w 9401163"/>
                <a:gd name="connsiteY0" fmla="*/ 4474158 h 4578853"/>
                <a:gd name="connsiteX1" fmla="*/ 4806857 w 9401163"/>
                <a:gd name="connsiteY1" fmla="*/ 2053711 h 4578853"/>
                <a:gd name="connsiteX2" fmla="*/ 7883275 w 9401163"/>
                <a:gd name="connsiteY2" fmla="*/ 10552 h 4578853"/>
                <a:gd name="connsiteX3" fmla="*/ 9201581 w 9401163"/>
                <a:gd name="connsiteY3" fmla="*/ 1233266 h 4578853"/>
                <a:gd name="connsiteX4" fmla="*/ 8382313 w 9401163"/>
                <a:gd name="connsiteY4" fmla="*/ 4578853 h 4578853"/>
                <a:gd name="connsiteX0" fmla="*/ 0 w 9401163"/>
                <a:gd name="connsiteY0" fmla="*/ 5654911 h 5759606"/>
                <a:gd name="connsiteX1" fmla="*/ 4278656 w 9401163"/>
                <a:gd name="connsiteY1" fmla="*/ 220229 h 5759606"/>
                <a:gd name="connsiteX2" fmla="*/ 7883275 w 9401163"/>
                <a:gd name="connsiteY2" fmla="*/ 1191305 h 5759606"/>
                <a:gd name="connsiteX3" fmla="*/ 9201581 w 9401163"/>
                <a:gd name="connsiteY3" fmla="*/ 2414019 h 5759606"/>
                <a:gd name="connsiteX4" fmla="*/ 8382313 w 9401163"/>
                <a:gd name="connsiteY4" fmla="*/ 5759606 h 5759606"/>
                <a:gd name="connsiteX0" fmla="*/ 0 w 9401163"/>
                <a:gd name="connsiteY0" fmla="*/ 5533370 h 5638065"/>
                <a:gd name="connsiteX1" fmla="*/ 4278656 w 9401163"/>
                <a:gd name="connsiteY1" fmla="*/ 98688 h 5638065"/>
                <a:gd name="connsiteX2" fmla="*/ 9201581 w 9401163"/>
                <a:gd name="connsiteY2" fmla="*/ 2292478 h 5638065"/>
                <a:gd name="connsiteX3" fmla="*/ 8382313 w 9401163"/>
                <a:gd name="connsiteY3" fmla="*/ 5638065 h 5638065"/>
                <a:gd name="connsiteX0" fmla="*/ 0 w 8382313"/>
                <a:gd name="connsiteY0" fmla="*/ 5434725 h 5539420"/>
                <a:gd name="connsiteX1" fmla="*/ 4278656 w 8382313"/>
                <a:gd name="connsiteY1" fmla="*/ 43 h 5539420"/>
                <a:gd name="connsiteX2" fmla="*/ 8382313 w 8382313"/>
                <a:gd name="connsiteY2" fmla="*/ 5539420 h 5539420"/>
                <a:gd name="connsiteX0" fmla="*/ 0 w 9935842"/>
                <a:gd name="connsiteY0" fmla="*/ 5434702 h 5508324"/>
                <a:gd name="connsiteX1" fmla="*/ 4278656 w 9935842"/>
                <a:gd name="connsiteY1" fmla="*/ 20 h 5508324"/>
                <a:gd name="connsiteX2" fmla="*/ 9935842 w 9935842"/>
                <a:gd name="connsiteY2" fmla="*/ 5508323 h 5508324"/>
                <a:gd name="connsiteX0" fmla="*/ 0 w 9935842"/>
                <a:gd name="connsiteY0" fmla="*/ 5434702 h 5508322"/>
                <a:gd name="connsiteX1" fmla="*/ 4278656 w 9935842"/>
                <a:gd name="connsiteY1" fmla="*/ 20 h 5508322"/>
                <a:gd name="connsiteX2" fmla="*/ 9935842 w 9935842"/>
                <a:gd name="connsiteY2" fmla="*/ 5508323 h 5508322"/>
                <a:gd name="connsiteX0" fmla="*/ 0 w 9935842"/>
                <a:gd name="connsiteY0" fmla="*/ 5621150 h 5694772"/>
                <a:gd name="connsiteX1" fmla="*/ 4962208 w 9935842"/>
                <a:gd name="connsiteY1" fmla="*/ 21 h 5694772"/>
                <a:gd name="connsiteX2" fmla="*/ 9935842 w 9935842"/>
                <a:gd name="connsiteY2" fmla="*/ 5694771 h 5694772"/>
                <a:gd name="connsiteX0" fmla="*/ 0 w 9935842"/>
                <a:gd name="connsiteY0" fmla="*/ 5621150 h 5694770"/>
                <a:gd name="connsiteX1" fmla="*/ 4962208 w 9935842"/>
                <a:gd name="connsiteY1" fmla="*/ 21 h 5694770"/>
                <a:gd name="connsiteX2" fmla="*/ 9935842 w 9935842"/>
                <a:gd name="connsiteY2" fmla="*/ 5694771 h 5694770"/>
                <a:gd name="connsiteX0" fmla="*/ 0 w 9935842"/>
                <a:gd name="connsiteY0" fmla="*/ 5527925 h 5601547"/>
                <a:gd name="connsiteX1" fmla="*/ 4993278 w 9935842"/>
                <a:gd name="connsiteY1" fmla="*/ 21 h 5601547"/>
                <a:gd name="connsiteX2" fmla="*/ 9935842 w 9935842"/>
                <a:gd name="connsiteY2" fmla="*/ 5601546 h 5601547"/>
                <a:gd name="connsiteX0" fmla="*/ 0 w 9935842"/>
                <a:gd name="connsiteY0" fmla="*/ 5527925 h 5601545"/>
                <a:gd name="connsiteX1" fmla="*/ 4993278 w 9935842"/>
                <a:gd name="connsiteY1" fmla="*/ 21 h 5601545"/>
                <a:gd name="connsiteX2" fmla="*/ 9935842 w 9935842"/>
                <a:gd name="connsiteY2" fmla="*/ 5601546 h 5601545"/>
                <a:gd name="connsiteX0" fmla="*/ 0 w 9935842"/>
                <a:gd name="connsiteY0" fmla="*/ 5527925 h 5601547"/>
                <a:gd name="connsiteX1" fmla="*/ 4993278 w 9935842"/>
                <a:gd name="connsiteY1" fmla="*/ 21 h 5601547"/>
                <a:gd name="connsiteX2" fmla="*/ 9935842 w 9935842"/>
                <a:gd name="connsiteY2" fmla="*/ 5601546 h 5601547"/>
                <a:gd name="connsiteX0" fmla="*/ 0 w 9721456"/>
                <a:gd name="connsiteY0" fmla="*/ 5527925 h 5601545"/>
                <a:gd name="connsiteX1" fmla="*/ 4778892 w 9721456"/>
                <a:gd name="connsiteY1" fmla="*/ 21 h 5601545"/>
                <a:gd name="connsiteX2" fmla="*/ 9721456 w 9721456"/>
                <a:gd name="connsiteY2" fmla="*/ 5601546 h 5601545"/>
                <a:gd name="connsiteX0" fmla="*/ 0 w 9721456"/>
                <a:gd name="connsiteY0" fmla="*/ 5527925 h 5601547"/>
                <a:gd name="connsiteX1" fmla="*/ 4778892 w 9721456"/>
                <a:gd name="connsiteY1" fmla="*/ 21 h 5601547"/>
                <a:gd name="connsiteX2" fmla="*/ 9721456 w 9721456"/>
                <a:gd name="connsiteY2" fmla="*/ 5601546 h 5601547"/>
                <a:gd name="connsiteX0" fmla="*/ 0 w 10784369"/>
                <a:gd name="connsiteY0" fmla="*/ 119344 h 5602609"/>
                <a:gd name="connsiteX1" fmla="*/ 5841805 w 10784369"/>
                <a:gd name="connsiteY1" fmla="*/ 1085 h 5602609"/>
                <a:gd name="connsiteX2" fmla="*/ 10784369 w 10784369"/>
                <a:gd name="connsiteY2" fmla="*/ 5602610 h 5602609"/>
                <a:gd name="connsiteX0" fmla="*/ 0 w 12191167"/>
                <a:gd name="connsiteY0" fmla="*/ 0 h 5700739"/>
                <a:gd name="connsiteX1" fmla="*/ 7248603 w 12191167"/>
                <a:gd name="connsiteY1" fmla="*/ 99213 h 5700739"/>
                <a:gd name="connsiteX2" fmla="*/ 12191167 w 12191167"/>
                <a:gd name="connsiteY2" fmla="*/ 5700738 h 5700739"/>
                <a:gd name="connsiteX0" fmla="*/ 0 w 12191167"/>
                <a:gd name="connsiteY0" fmla="*/ 0 h 5700737"/>
                <a:gd name="connsiteX1" fmla="*/ 8561613 w 12191167"/>
                <a:gd name="connsiteY1" fmla="*/ 17661 h 5700737"/>
                <a:gd name="connsiteX2" fmla="*/ 12191167 w 12191167"/>
                <a:gd name="connsiteY2" fmla="*/ 5700738 h 5700737"/>
                <a:gd name="connsiteX0" fmla="*/ 0 w 9846503"/>
                <a:gd name="connsiteY0" fmla="*/ 63892 h 5683078"/>
                <a:gd name="connsiteX1" fmla="*/ 6216949 w 9846503"/>
                <a:gd name="connsiteY1" fmla="*/ 0 h 5683078"/>
                <a:gd name="connsiteX2" fmla="*/ 9846503 w 9846503"/>
                <a:gd name="connsiteY2" fmla="*/ 5683077 h 5683078"/>
                <a:gd name="connsiteX0" fmla="*/ 0 w 9596406"/>
                <a:gd name="connsiteY0" fmla="*/ 9523 h 5683076"/>
                <a:gd name="connsiteX1" fmla="*/ 5966852 w 9596406"/>
                <a:gd name="connsiteY1" fmla="*/ 0 h 5683076"/>
                <a:gd name="connsiteX2" fmla="*/ 9596406 w 9596406"/>
                <a:gd name="connsiteY2" fmla="*/ 5683077 h 5683076"/>
                <a:gd name="connsiteX0" fmla="*/ 0 w 8283395"/>
                <a:gd name="connsiteY0" fmla="*/ 9523 h 5683078"/>
                <a:gd name="connsiteX1" fmla="*/ 4653841 w 8283395"/>
                <a:gd name="connsiteY1" fmla="*/ 0 h 5683078"/>
                <a:gd name="connsiteX2" fmla="*/ 8283395 w 8283395"/>
                <a:gd name="connsiteY2" fmla="*/ 5683077 h 5683078"/>
                <a:gd name="connsiteX0" fmla="*/ 0 w 8846115"/>
                <a:gd name="connsiteY0" fmla="*/ 9523 h 5683076"/>
                <a:gd name="connsiteX1" fmla="*/ 5216561 w 8846115"/>
                <a:gd name="connsiteY1" fmla="*/ 0 h 5683076"/>
                <a:gd name="connsiteX2" fmla="*/ 8846115 w 8846115"/>
                <a:gd name="connsiteY2" fmla="*/ 5683077 h 5683076"/>
              </a:gdLst>
              <a:ahLst/>
              <a:cxnLst>
                <a:cxn ang="0">
                  <a:pos x="connsiteX0" y="connsiteY0"/>
                </a:cxn>
                <a:cxn ang="0">
                  <a:pos x="connsiteX1" y="connsiteY1"/>
                </a:cxn>
                <a:cxn ang="0">
                  <a:pos x="connsiteX2" y="connsiteY2"/>
                </a:cxn>
              </a:cxnLst>
              <a:rect l="l" t="t" r="r" b="b"/>
              <a:pathLst>
                <a:path w="8846115" h="5683076">
                  <a:moveTo>
                    <a:pt x="0" y="9523"/>
                  </a:moveTo>
                  <a:lnTo>
                    <a:pt x="5216561" y="0"/>
                  </a:lnTo>
                  <a:cubicBezTo>
                    <a:pt x="6836804" y="12270"/>
                    <a:pt x="6965863" y="5678800"/>
                    <a:pt x="8846115" y="5683077"/>
                  </a:cubicBezTo>
                </a:path>
              </a:pathLst>
            </a:custGeom>
            <a:grpFill/>
            <a:ln w="57150" cmpd="sng">
              <a:solidFill>
                <a:schemeClr val="tx1"/>
              </a:solidFill>
              <a:round/>
              <a:headEnd/>
              <a:tailEnd/>
            </a:ln>
            <a:extLst/>
          </p:spPr>
          <p:txBody>
            <a:bodyPr lIns="0" tIns="0" rIns="0" bIns="0"/>
            <a:lstStyle/>
            <a:p>
              <a:pPr fontAlgn="auto">
                <a:spcBef>
                  <a:spcPts val="0"/>
                </a:spcBef>
                <a:spcAft>
                  <a:spcPts val="0"/>
                </a:spcAft>
              </a:pPr>
              <a:endParaRPr lang="en-US" dirty="0">
                <a:solidFill>
                  <a:prstClr val="black"/>
                </a:solidFill>
                <a:latin typeface="Arial"/>
                <a:ea typeface="+mn-ea"/>
                <a:cs typeface="+mn-cs"/>
              </a:endParaRPr>
            </a:p>
          </p:txBody>
        </p:sp>
      </p:grpSp>
      <p:cxnSp>
        <p:nvCxnSpPr>
          <p:cNvPr id="25" name="Straight Connector 18"/>
          <p:cNvCxnSpPr>
            <a:cxnSpLocks noChangeShapeType="1"/>
          </p:cNvCxnSpPr>
          <p:nvPr/>
        </p:nvCxnSpPr>
        <p:spPr bwMode="auto">
          <a:xfrm flipH="1">
            <a:off x="1589114" y="3713648"/>
            <a:ext cx="6200775" cy="0"/>
          </a:xfrm>
          <a:prstGeom prst="line">
            <a:avLst/>
          </a:prstGeom>
          <a:noFill/>
          <a:ln w="50800" cap="rnd">
            <a:solidFill>
              <a:srgbClr val="000000"/>
            </a:solidFill>
            <a:round/>
            <a:headEnd type="triangle"/>
            <a:tailEnd type="none"/>
          </a:ln>
        </p:spPr>
      </p:cxnSp>
      <p:cxnSp>
        <p:nvCxnSpPr>
          <p:cNvPr id="26" name="Straight Arrow Connector 25"/>
          <p:cNvCxnSpPr/>
          <p:nvPr/>
        </p:nvCxnSpPr>
        <p:spPr bwMode="auto">
          <a:xfrm flipV="1">
            <a:off x="1769912" y="3869870"/>
            <a:ext cx="1582205" cy="2216"/>
          </a:xfrm>
          <a:prstGeom prst="straightConnector1">
            <a:avLst/>
          </a:prstGeom>
          <a:solidFill>
            <a:schemeClr val="bg2"/>
          </a:solidFill>
          <a:ln w="28575" cap="flat" cmpd="sng" algn="ctr">
            <a:solidFill>
              <a:schemeClr val="tx1"/>
            </a:solidFill>
            <a:prstDash val="solid"/>
            <a:round/>
            <a:headEnd type="arrow"/>
            <a:tailEnd type="arrow"/>
          </a:ln>
          <a:effectLst/>
        </p:spPr>
      </p:cxnSp>
      <p:sp>
        <p:nvSpPr>
          <p:cNvPr id="27" name="Rectangle 26"/>
          <p:cNvSpPr/>
          <p:nvPr/>
        </p:nvSpPr>
        <p:spPr>
          <a:xfrm>
            <a:off x="1923759" y="3863207"/>
            <a:ext cx="1338618" cy="369221"/>
          </a:xfrm>
          <a:prstGeom prst="rect">
            <a:avLst/>
          </a:prstGeom>
        </p:spPr>
        <p:txBody>
          <a:bodyPr wrap="none" lIns="91336" tIns="45665" rIns="91336" bIns="45665">
            <a:spAutoFit/>
          </a:bodyPr>
          <a:lstStyle/>
          <a:p>
            <a:pPr fontAlgn="auto">
              <a:spcBef>
                <a:spcPts val="0"/>
              </a:spcBef>
              <a:spcAft>
                <a:spcPts val="0"/>
              </a:spcAft>
            </a:pPr>
            <a:r>
              <a:rPr lang="en-US" b="1" dirty="0" smtClean="0">
                <a:solidFill>
                  <a:prstClr val="black"/>
                </a:solidFill>
                <a:latin typeface="Arial"/>
                <a:ea typeface="+mn-ea"/>
                <a:cs typeface="+mn-cs"/>
              </a:rPr>
              <a:t>Late Entry </a:t>
            </a:r>
            <a:endParaRPr lang="en-US" b="1" dirty="0">
              <a:solidFill>
                <a:prstClr val="black"/>
              </a:solidFill>
              <a:latin typeface="Arial"/>
              <a:ea typeface="+mn-ea"/>
              <a:cs typeface="+mn-cs"/>
            </a:endParaRPr>
          </a:p>
        </p:txBody>
      </p:sp>
      <p:sp>
        <p:nvSpPr>
          <p:cNvPr id="28" name="Rectangle 27"/>
          <p:cNvSpPr/>
          <p:nvPr/>
        </p:nvSpPr>
        <p:spPr>
          <a:xfrm>
            <a:off x="2762996" y="2260266"/>
            <a:ext cx="1353388" cy="953996"/>
          </a:xfrm>
          <a:prstGeom prst="rect">
            <a:avLst/>
          </a:prstGeom>
        </p:spPr>
        <p:txBody>
          <a:bodyPr wrap="square" lIns="91336" tIns="45665" rIns="91336" bIns="45665">
            <a:spAutoFit/>
          </a:bodyPr>
          <a:lstStyle/>
          <a:p>
            <a:pPr algn="ctr" fontAlgn="auto">
              <a:spcBef>
                <a:spcPts val="0"/>
              </a:spcBef>
              <a:spcAft>
                <a:spcPts val="0"/>
              </a:spcAft>
            </a:pPr>
            <a:r>
              <a:rPr lang="en-US" sz="2800" b="1" dirty="0" smtClean="0">
                <a:solidFill>
                  <a:prstClr val="black"/>
                </a:solidFill>
                <a:effectLst>
                  <a:outerShdw blurRad="50800" dist="38100" dir="2700000" algn="tl" rotWithShape="0">
                    <a:prstClr val="white">
                      <a:alpha val="40000"/>
                    </a:prstClr>
                  </a:outerShdw>
                </a:effectLst>
                <a:latin typeface="Arial"/>
                <a:ea typeface="+mn-ea"/>
                <a:cs typeface="+mn-cs"/>
              </a:rPr>
              <a:t>DELAY COST</a:t>
            </a:r>
            <a:endParaRPr lang="en-US" sz="2800" b="1" dirty="0">
              <a:solidFill>
                <a:prstClr val="black"/>
              </a:solidFill>
              <a:effectLst>
                <a:outerShdw blurRad="50800" dist="38100" dir="2700000" algn="tl" rotWithShape="0">
                  <a:prstClr val="white">
                    <a:alpha val="40000"/>
                  </a:prstClr>
                </a:outerShdw>
              </a:effectLst>
              <a:latin typeface="Arial"/>
              <a:ea typeface="+mn-ea"/>
              <a:cs typeface="+mn-cs"/>
            </a:endParaRPr>
          </a:p>
        </p:txBody>
      </p:sp>
      <p:sp>
        <p:nvSpPr>
          <p:cNvPr id="2" name="TextBox 1"/>
          <p:cNvSpPr txBox="1"/>
          <p:nvPr/>
        </p:nvSpPr>
        <p:spPr>
          <a:xfrm>
            <a:off x="5026329" y="2017068"/>
            <a:ext cx="3404385" cy="1200328"/>
          </a:xfrm>
          <a:prstGeom prst="rect">
            <a:avLst/>
          </a:prstGeom>
          <a:noFill/>
        </p:spPr>
        <p:txBody>
          <a:bodyPr wrap="square" rtlCol="0">
            <a:spAutoFit/>
          </a:bodyPr>
          <a:lstStyle/>
          <a:p>
            <a:r>
              <a:rPr lang="en-US" sz="2400" dirty="0">
                <a:solidFill>
                  <a:sysClr val="windowText" lastClr="000000"/>
                </a:solidFill>
              </a:rPr>
              <a:t>Delaying Business </a:t>
            </a:r>
            <a:r>
              <a:rPr lang="en-US" sz="2400" dirty="0" smtClean="0">
                <a:solidFill>
                  <a:sysClr val="windowText" lastClr="000000"/>
                </a:solidFill>
              </a:rPr>
              <a:t>Value </a:t>
            </a:r>
            <a:r>
              <a:rPr lang="en-US" sz="2400" dirty="0"/>
              <a:t>a</a:t>
            </a:r>
            <a:r>
              <a:rPr lang="en-US" sz="2400" dirty="0" smtClean="0"/>
              <a:t>nd making Money for the customer</a:t>
            </a:r>
            <a:endParaRPr lang="en-US" sz="2400" dirty="0"/>
          </a:p>
        </p:txBody>
      </p:sp>
    </p:spTree>
    <p:extLst>
      <p:ext uri="{BB962C8B-B14F-4D97-AF65-F5344CB8AC3E}">
        <p14:creationId xmlns:p14="http://schemas.microsoft.com/office/powerpoint/2010/main" val="78584000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835720" y="1489777"/>
            <a:ext cx="6038280" cy="4085362"/>
            <a:chOff x="1214216" y="1489744"/>
            <a:chExt cx="6098667" cy="4085362"/>
          </a:xfrm>
        </p:grpSpPr>
        <p:sp>
          <p:nvSpPr>
            <p:cNvPr id="88066" name="Rounded Rectangle 1"/>
            <p:cNvSpPr>
              <a:spLocks noChangeArrowheads="1"/>
            </p:cNvSpPr>
            <p:nvPr/>
          </p:nvSpPr>
          <p:spPr bwMode="auto">
            <a:xfrm>
              <a:off x="1214216" y="1561366"/>
              <a:ext cx="1800200" cy="780087"/>
            </a:xfrm>
            <a:prstGeom prst="roundRect">
              <a:avLst>
                <a:gd name="adj" fmla="val 16667"/>
              </a:avLst>
            </a:prstGeom>
            <a:solidFill>
              <a:schemeClr val="tx2">
                <a:lumMod val="90000"/>
                <a:lumOff val="10000"/>
              </a:schemeClr>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nchor="t"/>
            <a:lstStyle/>
            <a:p>
              <a:pPr algn="ctr" defTabSz="427430">
                <a:lnSpc>
                  <a:spcPct val="107000"/>
                </a:lnSpc>
              </a:pPr>
              <a:r>
                <a:rPr lang="en-GB" sz="1900" dirty="0">
                  <a:solidFill>
                    <a:srgbClr val="FFFFFF"/>
                  </a:solidFill>
                  <a:latin typeface="Arial"/>
                  <a:cs typeface="Helvetica" charset="0"/>
                </a:rPr>
                <a:t>Increase Revenue</a:t>
              </a:r>
            </a:p>
          </p:txBody>
        </p:sp>
        <p:sp>
          <p:nvSpPr>
            <p:cNvPr id="2" name="Rectangle 1"/>
            <p:cNvSpPr/>
            <p:nvPr/>
          </p:nvSpPr>
          <p:spPr>
            <a:xfrm>
              <a:off x="3352443" y="1489744"/>
              <a:ext cx="3960440" cy="877163"/>
            </a:xfrm>
            <a:prstGeom prst="rect">
              <a:avLst/>
            </a:prstGeom>
          </p:spPr>
          <p:txBody>
            <a:bodyPr wrap="square">
              <a:spAutoFit/>
            </a:bodyPr>
            <a:lstStyle/>
            <a:p>
              <a:pPr defTabSz="427430"/>
              <a:r>
                <a:rPr lang="en-US" sz="1700" b="1" dirty="0">
                  <a:solidFill>
                    <a:srgbClr val="1A2732">
                      <a:lumMod val="90000"/>
                      <a:lumOff val="10000"/>
                    </a:srgbClr>
                  </a:solidFill>
                  <a:latin typeface="Arial"/>
                </a:rPr>
                <a:t>Increasing</a:t>
              </a:r>
              <a:r>
                <a:rPr lang="en-US" sz="1700" dirty="0">
                  <a:solidFill>
                    <a:srgbClr val="1A2732">
                      <a:lumMod val="90000"/>
                      <a:lumOff val="10000"/>
                    </a:srgbClr>
                  </a:solidFill>
                  <a:latin typeface="Arial"/>
                </a:rPr>
                <a:t> sales to new or existing customers. Delighting or Disrupting to increase market share and size</a:t>
              </a:r>
            </a:p>
          </p:txBody>
        </p:sp>
        <p:sp>
          <p:nvSpPr>
            <p:cNvPr id="88067" name="Rounded Rectangle 6"/>
            <p:cNvSpPr>
              <a:spLocks noChangeArrowheads="1"/>
            </p:cNvSpPr>
            <p:nvPr/>
          </p:nvSpPr>
          <p:spPr bwMode="auto">
            <a:xfrm>
              <a:off x="1214216" y="2548905"/>
              <a:ext cx="1800200" cy="769400"/>
            </a:xfrm>
            <a:prstGeom prst="roundRect">
              <a:avLst>
                <a:gd name="adj" fmla="val 16667"/>
              </a:avLst>
            </a:prstGeom>
            <a:solidFill>
              <a:schemeClr val="tx2">
                <a:lumMod val="90000"/>
                <a:lumOff val="10000"/>
              </a:schemeClr>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nchor="t"/>
            <a:lstStyle/>
            <a:p>
              <a:pPr algn="ctr" defTabSz="427430">
                <a:lnSpc>
                  <a:spcPct val="107000"/>
                </a:lnSpc>
              </a:pPr>
              <a:r>
                <a:rPr lang="en-GB" sz="1900" dirty="0">
                  <a:solidFill>
                    <a:srgbClr val="FFFFFF"/>
                  </a:solidFill>
                  <a:latin typeface="Arial"/>
                  <a:cs typeface="Helvetica" charset="0"/>
                </a:rPr>
                <a:t>Protect Revenue</a:t>
              </a:r>
            </a:p>
          </p:txBody>
        </p:sp>
        <p:sp>
          <p:nvSpPr>
            <p:cNvPr id="3" name="Rectangle 2"/>
            <p:cNvSpPr/>
            <p:nvPr/>
          </p:nvSpPr>
          <p:spPr>
            <a:xfrm>
              <a:off x="3352443" y="2471940"/>
              <a:ext cx="3960440" cy="877163"/>
            </a:xfrm>
            <a:prstGeom prst="rect">
              <a:avLst/>
            </a:prstGeom>
          </p:spPr>
          <p:txBody>
            <a:bodyPr wrap="square">
              <a:spAutoFit/>
            </a:bodyPr>
            <a:lstStyle/>
            <a:p>
              <a:pPr defTabSz="427430"/>
              <a:r>
                <a:rPr lang="en-US" sz="1700" dirty="0">
                  <a:solidFill>
                    <a:srgbClr val="1A2732">
                      <a:lumMod val="90000"/>
                      <a:lumOff val="10000"/>
                    </a:srgbClr>
                  </a:solidFill>
                  <a:latin typeface="Arial"/>
                </a:rPr>
                <a:t>Improvements and incremental innovation to </a:t>
              </a:r>
              <a:r>
                <a:rPr lang="en-US" sz="1700" b="1" dirty="0">
                  <a:solidFill>
                    <a:srgbClr val="1A2732">
                      <a:lumMod val="90000"/>
                      <a:lumOff val="10000"/>
                    </a:srgbClr>
                  </a:solidFill>
                  <a:latin typeface="Arial"/>
                </a:rPr>
                <a:t>sustain</a:t>
              </a:r>
              <a:r>
                <a:rPr lang="en-US" sz="1700" dirty="0">
                  <a:solidFill>
                    <a:srgbClr val="1A2732">
                      <a:lumMod val="90000"/>
                      <a:lumOff val="10000"/>
                    </a:srgbClr>
                  </a:solidFill>
                  <a:latin typeface="Arial"/>
                </a:rPr>
                <a:t> current market share and revenue figures</a:t>
              </a:r>
            </a:p>
          </p:txBody>
        </p:sp>
        <p:sp>
          <p:nvSpPr>
            <p:cNvPr id="88068" name="Rounded Rectangle 7"/>
            <p:cNvSpPr>
              <a:spLocks noChangeArrowheads="1"/>
            </p:cNvSpPr>
            <p:nvPr/>
          </p:nvSpPr>
          <p:spPr bwMode="auto">
            <a:xfrm>
              <a:off x="1214216" y="3536445"/>
              <a:ext cx="1800200" cy="758713"/>
            </a:xfrm>
            <a:prstGeom prst="roundRect">
              <a:avLst>
                <a:gd name="adj" fmla="val 16667"/>
              </a:avLst>
            </a:prstGeom>
            <a:solidFill>
              <a:srgbClr val="D62A3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0" tIns="0" rIns="0" bIns="0" anchor="t"/>
            <a:lstStyle/>
            <a:p>
              <a:pPr algn="ctr" defTabSz="427430">
                <a:lnSpc>
                  <a:spcPct val="107000"/>
                </a:lnSpc>
              </a:pPr>
              <a:r>
                <a:rPr lang="en-GB" sz="1900" dirty="0">
                  <a:solidFill>
                    <a:srgbClr val="FFFFFF"/>
                  </a:solidFill>
                  <a:latin typeface="Arial"/>
                  <a:cs typeface="Helvetica" charset="0"/>
                </a:rPr>
                <a:t>Reduce</a:t>
              </a:r>
            </a:p>
            <a:p>
              <a:pPr algn="ctr" defTabSz="427430">
                <a:lnSpc>
                  <a:spcPct val="107000"/>
                </a:lnSpc>
              </a:pPr>
              <a:r>
                <a:rPr lang="en-GB" sz="1900" dirty="0">
                  <a:solidFill>
                    <a:srgbClr val="FFFFFF"/>
                  </a:solidFill>
                  <a:latin typeface="Arial"/>
                  <a:cs typeface="Helvetica" charset="0"/>
                </a:rPr>
                <a:t>Costs</a:t>
              </a:r>
            </a:p>
          </p:txBody>
        </p:sp>
        <p:sp>
          <p:nvSpPr>
            <p:cNvPr id="4" name="Rectangle 3"/>
            <p:cNvSpPr/>
            <p:nvPr/>
          </p:nvSpPr>
          <p:spPr>
            <a:xfrm>
              <a:off x="3352443" y="3454136"/>
              <a:ext cx="3960440" cy="1138773"/>
            </a:xfrm>
            <a:prstGeom prst="rect">
              <a:avLst/>
            </a:prstGeom>
          </p:spPr>
          <p:txBody>
            <a:bodyPr wrap="square">
              <a:spAutoFit/>
            </a:bodyPr>
            <a:lstStyle/>
            <a:p>
              <a:pPr defTabSz="427430"/>
              <a:r>
                <a:rPr lang="en-US" sz="1700" dirty="0">
                  <a:solidFill>
                    <a:srgbClr val="D62A31"/>
                  </a:solidFill>
                  <a:latin typeface="Arial"/>
                </a:rPr>
                <a:t>Costs that we are </a:t>
              </a:r>
              <a:r>
                <a:rPr lang="en-US" sz="1700" i="1" dirty="0">
                  <a:solidFill>
                    <a:srgbClr val="D62A31"/>
                  </a:solidFill>
                  <a:latin typeface="Arial"/>
                </a:rPr>
                <a:t>currently</a:t>
              </a:r>
              <a:r>
                <a:rPr lang="en-US" sz="1700" dirty="0">
                  <a:solidFill>
                    <a:srgbClr val="D62A31"/>
                  </a:solidFill>
                  <a:latin typeface="Arial"/>
                </a:rPr>
                <a:t> incurring, that can be </a:t>
              </a:r>
              <a:r>
                <a:rPr lang="en-US" sz="1700" b="1" dirty="0">
                  <a:solidFill>
                    <a:srgbClr val="D62A31"/>
                  </a:solidFill>
                  <a:latin typeface="Arial"/>
                </a:rPr>
                <a:t>reduced</a:t>
              </a:r>
              <a:r>
                <a:rPr lang="en-US" sz="1700" dirty="0">
                  <a:solidFill>
                    <a:srgbClr val="D62A31"/>
                  </a:solidFill>
                  <a:latin typeface="Arial"/>
                </a:rPr>
                <a:t>. More efficient, improved margin or contribution</a:t>
              </a:r>
            </a:p>
          </p:txBody>
        </p:sp>
        <p:sp>
          <p:nvSpPr>
            <p:cNvPr id="88069" name="Rounded Rectangle 8"/>
            <p:cNvSpPr>
              <a:spLocks noChangeArrowheads="1"/>
            </p:cNvSpPr>
            <p:nvPr/>
          </p:nvSpPr>
          <p:spPr bwMode="auto">
            <a:xfrm>
              <a:off x="1214216" y="4523324"/>
              <a:ext cx="1800200" cy="749349"/>
            </a:xfrm>
            <a:prstGeom prst="roundRect">
              <a:avLst>
                <a:gd name="adj" fmla="val 16667"/>
              </a:avLst>
            </a:prstGeom>
            <a:solidFill>
              <a:srgbClr val="D62A3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0" tIns="0" rIns="0" bIns="0" anchor="t"/>
            <a:lstStyle/>
            <a:p>
              <a:pPr algn="ctr" defTabSz="427430">
                <a:lnSpc>
                  <a:spcPct val="107000"/>
                </a:lnSpc>
              </a:pPr>
              <a:r>
                <a:rPr lang="en-GB" sz="1900" dirty="0">
                  <a:solidFill>
                    <a:srgbClr val="FFFFFF"/>
                  </a:solidFill>
                  <a:latin typeface="Arial"/>
                  <a:cs typeface="Helvetica" charset="0"/>
                </a:rPr>
                <a:t>Avoid</a:t>
              </a:r>
            </a:p>
            <a:p>
              <a:pPr algn="ctr" defTabSz="427430">
                <a:lnSpc>
                  <a:spcPct val="107000"/>
                </a:lnSpc>
              </a:pPr>
              <a:r>
                <a:rPr lang="en-GB" sz="1900" dirty="0">
                  <a:solidFill>
                    <a:srgbClr val="FFFFFF"/>
                  </a:solidFill>
                  <a:latin typeface="Arial"/>
                  <a:cs typeface="Helvetica" charset="0"/>
                </a:rPr>
                <a:t>Costs</a:t>
              </a:r>
            </a:p>
          </p:txBody>
        </p:sp>
        <p:sp>
          <p:nvSpPr>
            <p:cNvPr id="5" name="Rectangle 4"/>
            <p:cNvSpPr/>
            <p:nvPr/>
          </p:nvSpPr>
          <p:spPr>
            <a:xfrm>
              <a:off x="3352443" y="4436333"/>
              <a:ext cx="3960440" cy="1138773"/>
            </a:xfrm>
            <a:prstGeom prst="rect">
              <a:avLst/>
            </a:prstGeom>
          </p:spPr>
          <p:txBody>
            <a:bodyPr wrap="square">
              <a:spAutoFit/>
            </a:bodyPr>
            <a:lstStyle/>
            <a:p>
              <a:pPr defTabSz="427430"/>
              <a:r>
                <a:rPr lang="en-US" sz="1700" dirty="0">
                  <a:solidFill>
                    <a:srgbClr val="D62A31"/>
                  </a:solidFill>
                  <a:latin typeface="Arial"/>
                </a:rPr>
                <a:t>Improvements to </a:t>
              </a:r>
              <a:r>
                <a:rPr lang="en-US" sz="1700" b="1" dirty="0">
                  <a:solidFill>
                    <a:srgbClr val="D62A31"/>
                  </a:solidFill>
                  <a:latin typeface="Arial"/>
                </a:rPr>
                <a:t>sustain</a:t>
              </a:r>
              <a:r>
                <a:rPr lang="en-US" sz="1700" i="1" dirty="0">
                  <a:solidFill>
                    <a:srgbClr val="D62A31"/>
                  </a:solidFill>
                  <a:latin typeface="Arial"/>
                </a:rPr>
                <a:t> </a:t>
              </a:r>
              <a:r>
                <a:rPr lang="en-US" sz="1700" dirty="0">
                  <a:solidFill>
                    <a:srgbClr val="D62A31"/>
                  </a:solidFill>
                  <a:latin typeface="Arial"/>
                </a:rPr>
                <a:t>current cost base. Costs we are not currently incurring but may do in the future</a:t>
              </a:r>
            </a:p>
          </p:txBody>
        </p:sp>
      </p:grpSp>
      <p:pic>
        <p:nvPicPr>
          <p:cNvPr id="12" name="Picture 11" descr="Emergn - BlueL BlueT TransB.ep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1820" y="6401026"/>
            <a:ext cx="1053203" cy="254178"/>
          </a:xfrm>
          <a:prstGeom prst="rect">
            <a:avLst/>
          </a:prstGeom>
        </p:spPr>
      </p:pic>
      <p:pic>
        <p:nvPicPr>
          <p:cNvPr id="13" name="Picture 12" descr="Emergn - BlueL BlueT TransB.ep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8988" y="6553426"/>
            <a:ext cx="1053203" cy="254178"/>
          </a:xfrm>
          <a:prstGeom prst="rect">
            <a:avLst/>
          </a:prstGeom>
        </p:spPr>
      </p:pic>
      <p:pic>
        <p:nvPicPr>
          <p:cNvPr id="14" name="Picture 13" descr="Emergn - BlueL BlueT TransB.ep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6148" y="6705826"/>
            <a:ext cx="1053203" cy="254178"/>
          </a:xfrm>
          <a:prstGeom prst="rect">
            <a:avLst/>
          </a:prstGeom>
        </p:spPr>
      </p:pic>
      <p:pic>
        <p:nvPicPr>
          <p:cNvPr id="15" name="Picture 14" descr="Emergn - BlueL BlueT TransB.ep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3306" y="6858226"/>
            <a:ext cx="1053203" cy="254178"/>
          </a:xfrm>
          <a:prstGeom prst="rect">
            <a:avLst/>
          </a:prstGeom>
        </p:spPr>
      </p:pic>
      <p:pic>
        <p:nvPicPr>
          <p:cNvPr id="16" name="Picture 15" descr="Emergn - BlueL BlueT TransB.ep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0468" y="7010626"/>
            <a:ext cx="1053203" cy="254178"/>
          </a:xfrm>
          <a:prstGeom prst="rect">
            <a:avLst/>
          </a:prstGeom>
        </p:spPr>
      </p:pic>
      <p:pic>
        <p:nvPicPr>
          <p:cNvPr id="17" name="Picture 16" descr="Emergn - BlueL BlueT TransB.ep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47628" y="7163026"/>
            <a:ext cx="1053203" cy="254178"/>
          </a:xfrm>
          <a:prstGeom prst="rect">
            <a:avLst/>
          </a:prstGeom>
        </p:spPr>
      </p:pic>
      <p:pic>
        <p:nvPicPr>
          <p:cNvPr id="18" name="Picture 17" descr="Emergn - BlueL BlueT TransB.ep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84786" y="7315426"/>
            <a:ext cx="1053203" cy="254178"/>
          </a:xfrm>
          <a:prstGeom prst="rect">
            <a:avLst/>
          </a:prstGeom>
        </p:spPr>
      </p:pic>
      <p:sp>
        <p:nvSpPr>
          <p:cNvPr id="19" name="Rectangle 18"/>
          <p:cNvSpPr/>
          <p:nvPr/>
        </p:nvSpPr>
        <p:spPr>
          <a:xfrm>
            <a:off x="0" y="1"/>
            <a:ext cx="9144000" cy="1181100"/>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lIns="85486" tIns="42740" rIns="85486" bIns="42740" rtlCol="0" anchor="ctr"/>
          <a:lstStyle/>
          <a:p>
            <a:pPr algn="ctr" defTabSz="427430"/>
            <a:endParaRPr lang="en-GB" sz="1700" dirty="0">
              <a:solidFill>
                <a:prstClr val="black"/>
              </a:solidFill>
              <a:latin typeface="Calibri"/>
            </a:endParaRPr>
          </a:p>
        </p:txBody>
      </p:sp>
      <p:sp>
        <p:nvSpPr>
          <p:cNvPr id="20" name="Title 1"/>
          <p:cNvSpPr txBox="1">
            <a:spLocks/>
          </p:cNvSpPr>
          <p:nvPr/>
        </p:nvSpPr>
        <p:spPr>
          <a:xfrm>
            <a:off x="391837" y="114301"/>
            <a:ext cx="8029841" cy="952500"/>
          </a:xfrm>
          <a:prstGeom prst="rect">
            <a:avLst/>
          </a:prstGeom>
        </p:spPr>
        <p:txBody>
          <a:bodyPr vert="horz" lIns="85486" tIns="42740" rIns="85486" bIns="4274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3200" dirty="0" err="1" smtClean="0">
                <a:solidFill>
                  <a:prstClr val="white"/>
                </a:solidFill>
                <a:latin typeface="Arial"/>
                <a:cs typeface="Arial"/>
              </a:rPr>
              <a:t>CoD</a:t>
            </a:r>
            <a:r>
              <a:rPr lang="en-US" sz="3200" dirty="0" smtClean="0">
                <a:solidFill>
                  <a:prstClr val="white"/>
                </a:solidFill>
                <a:latin typeface="Arial"/>
                <a:cs typeface="Arial"/>
              </a:rPr>
              <a:t> - a </a:t>
            </a:r>
            <a:r>
              <a:rPr lang="en-US" sz="3200" dirty="0">
                <a:solidFill>
                  <a:prstClr val="white"/>
                </a:solidFill>
                <a:latin typeface="Arial"/>
                <a:cs typeface="Arial"/>
              </a:rPr>
              <a:t>framework for thinking about </a:t>
            </a:r>
            <a:r>
              <a:rPr lang="en-US" sz="3200" b="1" dirty="0">
                <a:solidFill>
                  <a:prstClr val="white"/>
                </a:solidFill>
                <a:latin typeface="Arial"/>
                <a:cs typeface="Arial"/>
              </a:rPr>
              <a:t>value</a:t>
            </a:r>
          </a:p>
        </p:txBody>
      </p:sp>
    </p:spTree>
    <p:extLst>
      <p:ext uri="{BB962C8B-B14F-4D97-AF65-F5344CB8AC3E}">
        <p14:creationId xmlns:p14="http://schemas.microsoft.com/office/powerpoint/2010/main" val="414191675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Reveal – Calculating </a:t>
            </a:r>
            <a:r>
              <a:rPr lang="en-US" sz="3200" b="1" dirty="0" err="1" smtClean="0">
                <a:solidFill>
                  <a:srgbClr val="087FB9"/>
                </a:solidFill>
              </a:rPr>
              <a:t>CoD</a:t>
            </a:r>
            <a:r>
              <a:rPr lang="en-US" sz="3200" dirty="0" smtClean="0">
                <a:solidFill>
                  <a:srgbClr val="087FB9"/>
                </a:solidFill>
              </a:rPr>
              <a:t> and CD3</a:t>
            </a:r>
            <a:endParaRPr lang="en-US" sz="3200" dirty="0">
              <a:solidFill>
                <a:srgbClr val="087FB9"/>
              </a:solidFill>
            </a:endParaRPr>
          </a:p>
        </p:txBody>
      </p:sp>
      <p:sp>
        <p:nvSpPr>
          <p:cNvPr id="3" name="Rectangle 2"/>
          <p:cNvSpPr/>
          <p:nvPr/>
        </p:nvSpPr>
        <p:spPr>
          <a:xfrm>
            <a:off x="2025850" y="1827116"/>
            <a:ext cx="6354944" cy="1169551"/>
          </a:xfrm>
          <a:prstGeom prst="rect">
            <a:avLst/>
          </a:prstGeom>
        </p:spPr>
        <p:txBody>
          <a:bodyPr wrap="square">
            <a:spAutoFit/>
          </a:bodyPr>
          <a:lstStyle/>
          <a:p>
            <a:pPr>
              <a:lnSpc>
                <a:spcPct val="150000"/>
              </a:lnSpc>
            </a:pPr>
            <a:r>
              <a:rPr lang="en-US" sz="2400" i="1" dirty="0" smtClean="0">
                <a:solidFill>
                  <a:schemeClr val="bg2"/>
                </a:solidFill>
                <a:cs typeface="Arial"/>
              </a:rPr>
              <a:t>– </a:t>
            </a:r>
            <a:r>
              <a:rPr lang="en-US" sz="2400" i="1" dirty="0">
                <a:solidFill>
                  <a:schemeClr val="bg2"/>
                </a:solidFill>
                <a:cs typeface="Arial"/>
              </a:rPr>
              <a:t>Avoid customer attrition - </a:t>
            </a:r>
            <a:r>
              <a:rPr lang="en-US" sz="2400" i="1" dirty="0" smtClean="0">
                <a:solidFill>
                  <a:schemeClr val="bg2"/>
                </a:solidFill>
                <a:cs typeface="Arial"/>
              </a:rPr>
              <a:t>$14,400,000/year </a:t>
            </a:r>
            <a:endParaRPr lang="en-US" sz="2400" i="1" dirty="0">
              <a:solidFill>
                <a:schemeClr val="bg2"/>
              </a:solidFill>
              <a:cs typeface="Arial"/>
            </a:endParaRPr>
          </a:p>
          <a:p>
            <a:pPr>
              <a:lnSpc>
                <a:spcPct val="150000"/>
              </a:lnSpc>
            </a:pPr>
            <a:r>
              <a:rPr lang="en-US" sz="2400" i="1" dirty="0" smtClean="0">
                <a:solidFill>
                  <a:schemeClr val="bg2"/>
                </a:solidFill>
                <a:cs typeface="Arial"/>
              </a:rPr>
              <a:t>– </a:t>
            </a:r>
            <a:r>
              <a:rPr lang="en-US" sz="2400" i="1" dirty="0">
                <a:solidFill>
                  <a:schemeClr val="bg2"/>
                </a:solidFill>
                <a:cs typeface="Arial"/>
              </a:rPr>
              <a:t>Gain new customers - </a:t>
            </a:r>
            <a:r>
              <a:rPr lang="en-US" sz="2400" i="1" dirty="0" smtClean="0">
                <a:solidFill>
                  <a:schemeClr val="bg2"/>
                </a:solidFill>
                <a:cs typeface="Arial"/>
              </a:rPr>
              <a:t>$21,600,000/year</a:t>
            </a:r>
            <a:endParaRPr lang="en-US" sz="2400" i="1" dirty="0">
              <a:solidFill>
                <a:schemeClr val="bg2"/>
              </a:solidFill>
              <a:cs typeface="Arial"/>
            </a:endParaRPr>
          </a:p>
        </p:txBody>
      </p:sp>
      <p:sp>
        <p:nvSpPr>
          <p:cNvPr id="2" name="Rectangle 1"/>
          <p:cNvSpPr/>
          <p:nvPr/>
        </p:nvSpPr>
        <p:spPr>
          <a:xfrm>
            <a:off x="753071" y="1408907"/>
            <a:ext cx="7627722" cy="461665"/>
          </a:xfrm>
          <a:prstGeom prst="rect">
            <a:avLst/>
          </a:prstGeom>
        </p:spPr>
        <p:txBody>
          <a:bodyPr wrap="square">
            <a:spAutoFit/>
          </a:bodyPr>
          <a:lstStyle/>
          <a:p>
            <a:r>
              <a:rPr lang="en-US" sz="2400" dirty="0" smtClean="0">
                <a:solidFill>
                  <a:schemeClr val="bg2"/>
                </a:solidFill>
              </a:rPr>
              <a:t>Determine </a:t>
            </a:r>
            <a:r>
              <a:rPr lang="en-US" sz="2400" dirty="0">
                <a:solidFill>
                  <a:schemeClr val="bg2"/>
                </a:solidFill>
              </a:rPr>
              <a:t>the potential </a:t>
            </a:r>
            <a:r>
              <a:rPr lang="en-US" sz="2400" dirty="0" smtClean="0">
                <a:solidFill>
                  <a:schemeClr val="bg2"/>
                </a:solidFill>
              </a:rPr>
              <a:t>revenue for a year</a:t>
            </a:r>
            <a:endParaRPr lang="en-US" sz="2400" dirty="0">
              <a:solidFill>
                <a:schemeClr val="bg2"/>
              </a:solidFill>
            </a:endParaRPr>
          </a:p>
        </p:txBody>
      </p:sp>
      <p:sp>
        <p:nvSpPr>
          <p:cNvPr id="9" name="Rectangle 8"/>
          <p:cNvSpPr/>
          <p:nvPr/>
        </p:nvSpPr>
        <p:spPr>
          <a:xfrm>
            <a:off x="2061302" y="3740158"/>
            <a:ext cx="6588809" cy="1723549"/>
          </a:xfrm>
          <a:prstGeom prst="rect">
            <a:avLst/>
          </a:prstGeom>
        </p:spPr>
        <p:txBody>
          <a:bodyPr wrap="square">
            <a:spAutoFit/>
          </a:bodyPr>
          <a:lstStyle/>
          <a:p>
            <a:pPr>
              <a:lnSpc>
                <a:spcPct val="150000"/>
              </a:lnSpc>
            </a:pPr>
            <a:r>
              <a:rPr lang="en-US" sz="2400" i="1" dirty="0" smtClean="0">
                <a:solidFill>
                  <a:schemeClr val="bg2"/>
                </a:solidFill>
                <a:cs typeface="Arial"/>
              </a:rPr>
              <a:t>– </a:t>
            </a:r>
            <a:r>
              <a:rPr lang="en-US" sz="2400" i="1" dirty="0">
                <a:solidFill>
                  <a:schemeClr val="bg2"/>
                </a:solidFill>
                <a:cs typeface="Arial"/>
              </a:rPr>
              <a:t>Avoid customer attrition - $276,923/</a:t>
            </a:r>
            <a:r>
              <a:rPr lang="en-US" sz="2400" i="1" dirty="0" err="1" smtClean="0">
                <a:solidFill>
                  <a:schemeClr val="bg2"/>
                </a:solidFill>
                <a:cs typeface="Arial"/>
              </a:rPr>
              <a:t>wk</a:t>
            </a:r>
            <a:r>
              <a:rPr lang="en-US" sz="2400" i="1" dirty="0" smtClean="0">
                <a:solidFill>
                  <a:schemeClr val="bg2"/>
                </a:solidFill>
                <a:cs typeface="Arial"/>
              </a:rPr>
              <a:t> </a:t>
            </a:r>
            <a:endParaRPr lang="en-US" sz="2400" i="1" dirty="0">
              <a:solidFill>
                <a:schemeClr val="bg2"/>
              </a:solidFill>
              <a:cs typeface="Arial"/>
            </a:endParaRPr>
          </a:p>
          <a:p>
            <a:pPr>
              <a:lnSpc>
                <a:spcPct val="150000"/>
              </a:lnSpc>
            </a:pPr>
            <a:r>
              <a:rPr lang="en-US" sz="2400" i="1" dirty="0" smtClean="0">
                <a:solidFill>
                  <a:schemeClr val="bg2"/>
                </a:solidFill>
                <a:cs typeface="Arial"/>
              </a:rPr>
              <a:t>– </a:t>
            </a:r>
            <a:r>
              <a:rPr lang="en-US" sz="2400" i="1" dirty="0">
                <a:solidFill>
                  <a:schemeClr val="bg2"/>
                </a:solidFill>
                <a:cs typeface="Arial"/>
              </a:rPr>
              <a:t>Gain new customers - $415,385/</a:t>
            </a:r>
            <a:r>
              <a:rPr lang="en-US" sz="2400" i="1" dirty="0" err="1" smtClean="0">
                <a:solidFill>
                  <a:schemeClr val="bg2"/>
                </a:solidFill>
                <a:cs typeface="Arial"/>
              </a:rPr>
              <a:t>wk</a:t>
            </a:r>
            <a:r>
              <a:rPr lang="en-US" sz="2400" i="1" dirty="0">
                <a:solidFill>
                  <a:schemeClr val="bg2"/>
                </a:solidFill>
                <a:cs typeface="Arial"/>
              </a:rPr>
              <a:t> </a:t>
            </a:r>
            <a:endParaRPr lang="en-US" sz="2400" i="1" dirty="0" smtClean="0">
              <a:solidFill>
                <a:schemeClr val="bg2"/>
              </a:solidFill>
              <a:cs typeface="Arial"/>
            </a:endParaRPr>
          </a:p>
          <a:p>
            <a:pPr>
              <a:lnSpc>
                <a:spcPct val="150000"/>
              </a:lnSpc>
            </a:pPr>
            <a:r>
              <a:rPr lang="en-US" sz="2400" b="1" i="1" dirty="0" smtClean="0">
                <a:solidFill>
                  <a:schemeClr val="bg2"/>
                </a:solidFill>
                <a:cs typeface="Arial"/>
              </a:rPr>
              <a:t>   Total </a:t>
            </a:r>
            <a:r>
              <a:rPr lang="en-US" sz="2400" b="1" i="1" dirty="0" err="1">
                <a:solidFill>
                  <a:schemeClr val="bg2"/>
                </a:solidFill>
                <a:cs typeface="Arial"/>
              </a:rPr>
              <a:t>CoD</a:t>
            </a:r>
            <a:r>
              <a:rPr lang="en-US" sz="2400" b="1" i="1" dirty="0">
                <a:solidFill>
                  <a:schemeClr val="bg2"/>
                </a:solidFill>
                <a:cs typeface="Arial"/>
              </a:rPr>
              <a:t> - $692,308/</a:t>
            </a:r>
            <a:r>
              <a:rPr lang="en-US" sz="2400" b="1" i="1" dirty="0" err="1" smtClean="0">
                <a:solidFill>
                  <a:schemeClr val="bg2"/>
                </a:solidFill>
                <a:cs typeface="Arial"/>
              </a:rPr>
              <a:t>wk</a:t>
            </a:r>
            <a:endParaRPr lang="en-US" sz="2400" b="1" i="1" dirty="0">
              <a:solidFill>
                <a:schemeClr val="bg2"/>
              </a:solidFill>
              <a:cs typeface="Arial"/>
            </a:endParaRPr>
          </a:p>
        </p:txBody>
      </p:sp>
      <p:sp>
        <p:nvSpPr>
          <p:cNvPr id="10" name="Rectangle 9"/>
          <p:cNvSpPr/>
          <p:nvPr/>
        </p:nvSpPr>
        <p:spPr>
          <a:xfrm>
            <a:off x="753071" y="3265341"/>
            <a:ext cx="8024040" cy="461665"/>
          </a:xfrm>
          <a:prstGeom prst="rect">
            <a:avLst/>
          </a:prstGeom>
        </p:spPr>
        <p:txBody>
          <a:bodyPr wrap="square">
            <a:spAutoFit/>
          </a:bodyPr>
          <a:lstStyle/>
          <a:p>
            <a:r>
              <a:rPr lang="en-US" sz="2400" dirty="0" err="1" smtClean="0">
                <a:solidFill>
                  <a:schemeClr val="bg2"/>
                </a:solidFill>
              </a:rPr>
              <a:t>CoD</a:t>
            </a:r>
            <a:r>
              <a:rPr lang="en-US" sz="2400" dirty="0" smtClean="0">
                <a:solidFill>
                  <a:schemeClr val="bg2"/>
                </a:solidFill>
              </a:rPr>
              <a:t> </a:t>
            </a:r>
            <a:r>
              <a:rPr lang="en-US" sz="2400" dirty="0" smtClean="0">
                <a:solidFill>
                  <a:schemeClr val="bg2"/>
                </a:solidFill>
              </a:rPr>
              <a:t>– </a:t>
            </a:r>
            <a:r>
              <a:rPr lang="en-US" sz="2400" dirty="0">
                <a:solidFill>
                  <a:schemeClr val="bg2"/>
                </a:solidFill>
              </a:rPr>
              <a:t>T</a:t>
            </a:r>
            <a:r>
              <a:rPr lang="en-US" sz="2400" dirty="0" smtClean="0">
                <a:solidFill>
                  <a:schemeClr val="bg2"/>
                </a:solidFill>
              </a:rPr>
              <a:t>he </a:t>
            </a:r>
            <a:r>
              <a:rPr lang="en-US" sz="2400" dirty="0">
                <a:solidFill>
                  <a:schemeClr val="bg2"/>
                </a:solidFill>
              </a:rPr>
              <a:t>potential revenue for a year </a:t>
            </a:r>
            <a:r>
              <a:rPr lang="en-US" sz="2400" dirty="0" smtClean="0">
                <a:solidFill>
                  <a:schemeClr val="bg2"/>
                </a:solidFill>
              </a:rPr>
              <a:t>and divide by 52</a:t>
            </a:r>
            <a:endParaRPr lang="en-US" sz="2400" dirty="0">
              <a:solidFill>
                <a:schemeClr val="bg2"/>
              </a:solidFill>
            </a:endParaRPr>
          </a:p>
        </p:txBody>
      </p:sp>
      <p:sp>
        <p:nvSpPr>
          <p:cNvPr id="11" name="Rounded Rectangle 6"/>
          <p:cNvSpPr>
            <a:spLocks noChangeArrowheads="1"/>
          </p:cNvSpPr>
          <p:nvPr/>
        </p:nvSpPr>
        <p:spPr bwMode="auto">
          <a:xfrm>
            <a:off x="1166347" y="1996448"/>
            <a:ext cx="845391" cy="443119"/>
          </a:xfrm>
          <a:prstGeom prst="roundRect">
            <a:avLst>
              <a:gd name="adj" fmla="val 16667"/>
            </a:avLst>
          </a:prstGeom>
          <a:solidFill>
            <a:schemeClr val="tx2">
              <a:lumMod val="90000"/>
              <a:lumOff val="10000"/>
            </a:schemeClr>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nchor="t"/>
          <a:lstStyle/>
          <a:p>
            <a:pPr algn="ctr" defTabSz="427430">
              <a:lnSpc>
                <a:spcPct val="107000"/>
              </a:lnSpc>
            </a:pPr>
            <a:r>
              <a:rPr lang="en-GB" sz="1200" dirty="0">
                <a:solidFill>
                  <a:srgbClr val="FFFFFF"/>
                </a:solidFill>
                <a:latin typeface="Arial"/>
                <a:cs typeface="Helvetica" charset="0"/>
              </a:rPr>
              <a:t>Protect Revenue</a:t>
            </a:r>
          </a:p>
        </p:txBody>
      </p:sp>
      <p:sp>
        <p:nvSpPr>
          <p:cNvPr id="12" name="Rounded Rectangle 6"/>
          <p:cNvSpPr>
            <a:spLocks noChangeArrowheads="1"/>
          </p:cNvSpPr>
          <p:nvPr/>
        </p:nvSpPr>
        <p:spPr bwMode="auto">
          <a:xfrm>
            <a:off x="1187147" y="2564582"/>
            <a:ext cx="845391" cy="443119"/>
          </a:xfrm>
          <a:prstGeom prst="roundRect">
            <a:avLst>
              <a:gd name="adj" fmla="val 16667"/>
            </a:avLst>
          </a:prstGeom>
          <a:solidFill>
            <a:schemeClr val="tx2">
              <a:lumMod val="90000"/>
              <a:lumOff val="10000"/>
            </a:schemeClr>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nchor="t"/>
          <a:lstStyle/>
          <a:p>
            <a:pPr algn="ctr" defTabSz="427430">
              <a:lnSpc>
                <a:spcPct val="107000"/>
              </a:lnSpc>
            </a:pPr>
            <a:r>
              <a:rPr lang="en-GB" sz="1200" dirty="0" smtClean="0">
                <a:solidFill>
                  <a:srgbClr val="FFFFFF"/>
                </a:solidFill>
                <a:latin typeface="Arial"/>
                <a:cs typeface="Helvetica" charset="0"/>
              </a:rPr>
              <a:t>Increase Revenue</a:t>
            </a:r>
            <a:endParaRPr lang="en-GB" sz="1200" dirty="0">
              <a:solidFill>
                <a:srgbClr val="FFFFFF"/>
              </a:solidFill>
              <a:latin typeface="Arial"/>
              <a:cs typeface="Helvetica" charset="0"/>
            </a:endParaRPr>
          </a:p>
        </p:txBody>
      </p:sp>
      <p:sp>
        <p:nvSpPr>
          <p:cNvPr id="13" name="Rounded Rectangle 6"/>
          <p:cNvSpPr>
            <a:spLocks noChangeArrowheads="1"/>
          </p:cNvSpPr>
          <p:nvPr/>
        </p:nvSpPr>
        <p:spPr bwMode="auto">
          <a:xfrm>
            <a:off x="1186401" y="3912737"/>
            <a:ext cx="845391" cy="443119"/>
          </a:xfrm>
          <a:prstGeom prst="roundRect">
            <a:avLst>
              <a:gd name="adj" fmla="val 16667"/>
            </a:avLst>
          </a:prstGeom>
          <a:solidFill>
            <a:schemeClr val="tx2">
              <a:lumMod val="90000"/>
              <a:lumOff val="10000"/>
            </a:schemeClr>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nchor="t"/>
          <a:lstStyle/>
          <a:p>
            <a:pPr algn="ctr" defTabSz="427430">
              <a:lnSpc>
                <a:spcPct val="107000"/>
              </a:lnSpc>
            </a:pPr>
            <a:r>
              <a:rPr lang="en-GB" sz="1200" dirty="0">
                <a:solidFill>
                  <a:srgbClr val="FFFFFF"/>
                </a:solidFill>
                <a:latin typeface="Arial"/>
                <a:cs typeface="Helvetica" charset="0"/>
              </a:rPr>
              <a:t>Protect Revenue</a:t>
            </a:r>
          </a:p>
        </p:txBody>
      </p:sp>
      <p:sp>
        <p:nvSpPr>
          <p:cNvPr id="14" name="Rounded Rectangle 6"/>
          <p:cNvSpPr>
            <a:spLocks noChangeArrowheads="1"/>
          </p:cNvSpPr>
          <p:nvPr/>
        </p:nvSpPr>
        <p:spPr bwMode="auto">
          <a:xfrm>
            <a:off x="1207201" y="4480871"/>
            <a:ext cx="845391" cy="443119"/>
          </a:xfrm>
          <a:prstGeom prst="roundRect">
            <a:avLst>
              <a:gd name="adj" fmla="val 16667"/>
            </a:avLst>
          </a:prstGeom>
          <a:solidFill>
            <a:schemeClr val="tx2">
              <a:lumMod val="90000"/>
              <a:lumOff val="10000"/>
            </a:schemeClr>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0" tIns="0" rIns="0" bIns="0" anchor="t"/>
          <a:lstStyle/>
          <a:p>
            <a:pPr algn="ctr" defTabSz="427430">
              <a:lnSpc>
                <a:spcPct val="107000"/>
              </a:lnSpc>
            </a:pPr>
            <a:r>
              <a:rPr lang="en-GB" sz="1200" dirty="0" smtClean="0">
                <a:solidFill>
                  <a:srgbClr val="FFFFFF"/>
                </a:solidFill>
                <a:latin typeface="Arial"/>
                <a:cs typeface="Helvetica" charset="0"/>
              </a:rPr>
              <a:t>Increase Revenue</a:t>
            </a:r>
            <a:endParaRPr lang="en-GB" sz="1200" dirty="0">
              <a:solidFill>
                <a:srgbClr val="FFFFFF"/>
              </a:solidFill>
              <a:latin typeface="Arial"/>
              <a:cs typeface="Helvetica" charset="0"/>
            </a:endParaRPr>
          </a:p>
        </p:txBody>
      </p:sp>
    </p:spTree>
    <p:extLst>
      <p:ext uri="{BB962C8B-B14F-4D97-AF65-F5344CB8AC3E}">
        <p14:creationId xmlns:p14="http://schemas.microsoft.com/office/powerpoint/2010/main" val="278700313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Reveal – Calculating </a:t>
            </a:r>
            <a:r>
              <a:rPr lang="en-US" sz="3200" dirty="0" err="1" smtClean="0">
                <a:solidFill>
                  <a:srgbClr val="087FB9"/>
                </a:solidFill>
              </a:rPr>
              <a:t>CoD</a:t>
            </a:r>
            <a:r>
              <a:rPr lang="en-US" sz="3200" dirty="0" smtClean="0">
                <a:solidFill>
                  <a:srgbClr val="087FB9"/>
                </a:solidFill>
              </a:rPr>
              <a:t> and </a:t>
            </a:r>
            <a:r>
              <a:rPr lang="en-US" sz="3200" b="1" dirty="0" smtClean="0">
                <a:solidFill>
                  <a:srgbClr val="087FB9"/>
                </a:solidFill>
              </a:rPr>
              <a:t>CD3</a:t>
            </a:r>
            <a:endParaRPr lang="en-US" sz="3200" b="1" dirty="0">
              <a:solidFill>
                <a:srgbClr val="087FB9"/>
              </a:solidFill>
            </a:endParaRPr>
          </a:p>
        </p:txBody>
      </p:sp>
      <p:sp>
        <p:nvSpPr>
          <p:cNvPr id="7" name="Rectangle 6"/>
          <p:cNvSpPr/>
          <p:nvPr/>
        </p:nvSpPr>
        <p:spPr>
          <a:xfrm>
            <a:off x="798261" y="2521816"/>
            <a:ext cx="7627722" cy="461665"/>
          </a:xfrm>
          <a:prstGeom prst="rect">
            <a:avLst/>
          </a:prstGeom>
        </p:spPr>
        <p:txBody>
          <a:bodyPr wrap="square">
            <a:spAutoFit/>
          </a:bodyPr>
          <a:lstStyle/>
          <a:p>
            <a:r>
              <a:rPr lang="en-US" sz="2400" dirty="0" smtClean="0">
                <a:solidFill>
                  <a:schemeClr val="bg2"/>
                </a:solidFill>
              </a:rPr>
              <a:t>CD3 – Cost of delay divided by duration</a:t>
            </a:r>
            <a:endParaRPr lang="en-US" sz="2400" dirty="0">
              <a:solidFill>
                <a:schemeClr val="bg2"/>
              </a:solidFill>
            </a:endParaRPr>
          </a:p>
        </p:txBody>
      </p:sp>
      <p:sp>
        <p:nvSpPr>
          <p:cNvPr id="8" name="Rectangle 7"/>
          <p:cNvSpPr/>
          <p:nvPr/>
        </p:nvSpPr>
        <p:spPr>
          <a:xfrm>
            <a:off x="1586914" y="3075814"/>
            <a:ext cx="6722822" cy="966418"/>
          </a:xfrm>
          <a:prstGeom prst="rect">
            <a:avLst/>
          </a:prstGeom>
        </p:spPr>
        <p:txBody>
          <a:bodyPr wrap="square">
            <a:spAutoFit/>
          </a:bodyPr>
          <a:lstStyle/>
          <a:p>
            <a:pPr>
              <a:lnSpc>
                <a:spcPct val="120000"/>
              </a:lnSpc>
            </a:pPr>
            <a:r>
              <a:rPr lang="en-US" sz="2400" i="1" dirty="0">
                <a:solidFill>
                  <a:schemeClr val="bg2"/>
                </a:solidFill>
                <a:cs typeface="Arial"/>
              </a:rPr>
              <a:t>Dream Duration = 6 weeks </a:t>
            </a:r>
          </a:p>
          <a:p>
            <a:pPr>
              <a:lnSpc>
                <a:spcPct val="120000"/>
              </a:lnSpc>
            </a:pPr>
            <a:r>
              <a:rPr lang="en-US" sz="2400" i="1" dirty="0" smtClean="0">
                <a:solidFill>
                  <a:schemeClr val="bg2"/>
                </a:solidFill>
                <a:cs typeface="Arial"/>
              </a:rPr>
              <a:t>Value </a:t>
            </a:r>
            <a:r>
              <a:rPr lang="en-US" sz="2400" i="1" dirty="0">
                <a:solidFill>
                  <a:schemeClr val="bg2"/>
                </a:solidFill>
                <a:cs typeface="Arial"/>
              </a:rPr>
              <a:t>Score (CD3) = $</a:t>
            </a:r>
            <a:r>
              <a:rPr lang="en-US" sz="2400" i="1" dirty="0" smtClean="0">
                <a:solidFill>
                  <a:schemeClr val="bg2"/>
                </a:solidFill>
                <a:cs typeface="Arial"/>
              </a:rPr>
              <a:t>692,308</a:t>
            </a:r>
            <a:r>
              <a:rPr lang="en-US" sz="2400" i="1" dirty="0">
                <a:solidFill>
                  <a:schemeClr val="bg2"/>
                </a:solidFill>
                <a:cs typeface="Arial"/>
              </a:rPr>
              <a:t>/6 wks. = </a:t>
            </a:r>
            <a:r>
              <a:rPr lang="en-US" sz="2400" i="1" dirty="0" smtClean="0">
                <a:solidFill>
                  <a:schemeClr val="bg2"/>
                </a:solidFill>
                <a:cs typeface="Arial"/>
              </a:rPr>
              <a:t>115K</a:t>
            </a:r>
            <a:endParaRPr lang="en-US" sz="2400" i="1" dirty="0">
              <a:solidFill>
                <a:schemeClr val="bg2"/>
              </a:solidFill>
              <a:cs typeface="Arial"/>
            </a:endParaRPr>
          </a:p>
        </p:txBody>
      </p:sp>
      <p:sp>
        <p:nvSpPr>
          <p:cNvPr id="9" name="Rectangle 8"/>
          <p:cNvSpPr/>
          <p:nvPr/>
        </p:nvSpPr>
        <p:spPr>
          <a:xfrm>
            <a:off x="798261" y="1531429"/>
            <a:ext cx="6722822" cy="461665"/>
          </a:xfrm>
          <a:prstGeom prst="rect">
            <a:avLst/>
          </a:prstGeom>
        </p:spPr>
        <p:txBody>
          <a:bodyPr wrap="square">
            <a:spAutoFit/>
          </a:bodyPr>
          <a:lstStyle/>
          <a:p>
            <a:r>
              <a:rPr lang="en-US" sz="2400" i="1" dirty="0" smtClean="0">
                <a:solidFill>
                  <a:schemeClr val="bg2"/>
                </a:solidFill>
                <a:cs typeface="Arial"/>
              </a:rPr>
              <a:t>Total </a:t>
            </a:r>
            <a:r>
              <a:rPr lang="en-US" sz="2400" i="1" dirty="0" err="1">
                <a:solidFill>
                  <a:schemeClr val="bg2"/>
                </a:solidFill>
                <a:cs typeface="Arial"/>
              </a:rPr>
              <a:t>CoD</a:t>
            </a:r>
            <a:r>
              <a:rPr lang="en-US" sz="2400" i="1" dirty="0">
                <a:solidFill>
                  <a:schemeClr val="bg2"/>
                </a:solidFill>
                <a:cs typeface="Arial"/>
              </a:rPr>
              <a:t> - $692,308/</a:t>
            </a:r>
            <a:r>
              <a:rPr lang="en-US" sz="2400" i="1" dirty="0" err="1" smtClean="0">
                <a:solidFill>
                  <a:schemeClr val="bg2"/>
                </a:solidFill>
                <a:cs typeface="Arial"/>
              </a:rPr>
              <a:t>wk</a:t>
            </a:r>
            <a:endParaRPr lang="en-US" sz="2400" i="1" dirty="0">
              <a:solidFill>
                <a:schemeClr val="bg2"/>
              </a:solidFill>
              <a:cs typeface="Arial"/>
            </a:endParaRPr>
          </a:p>
        </p:txBody>
      </p:sp>
    </p:spTree>
    <p:extLst>
      <p:ext uri="{BB962C8B-B14F-4D97-AF65-F5344CB8AC3E}">
        <p14:creationId xmlns:p14="http://schemas.microsoft.com/office/powerpoint/2010/main" val="155165610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369446" y="1383154"/>
            <a:ext cx="0" cy="3728085"/>
          </a:xfrm>
          <a:prstGeom prst="line">
            <a:avLst/>
          </a:prstGeom>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flipH="1">
            <a:off x="2369446" y="5111239"/>
            <a:ext cx="6429375" cy="0"/>
          </a:xfrm>
          <a:prstGeom prst="line">
            <a:avLst/>
          </a:prstGeom>
        </p:spPr>
        <p:style>
          <a:lnRef idx="2">
            <a:schemeClr val="dk1"/>
          </a:lnRef>
          <a:fillRef idx="0">
            <a:schemeClr val="dk1"/>
          </a:fillRef>
          <a:effectRef idx="1">
            <a:schemeClr val="dk1"/>
          </a:effectRef>
          <a:fontRef idx="minor">
            <a:schemeClr val="tx1"/>
          </a:fontRef>
        </p:style>
      </p:cxnSp>
      <p:sp>
        <p:nvSpPr>
          <p:cNvPr id="9" name="Rectangle 8"/>
          <p:cNvSpPr/>
          <p:nvPr/>
        </p:nvSpPr>
        <p:spPr>
          <a:xfrm>
            <a:off x="2703773" y="15736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0" name="Rectangle 9"/>
          <p:cNvSpPr/>
          <p:nvPr/>
        </p:nvSpPr>
        <p:spPr>
          <a:xfrm>
            <a:off x="2753469" y="19927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1" name="Rectangle 10"/>
          <p:cNvSpPr/>
          <p:nvPr/>
        </p:nvSpPr>
        <p:spPr>
          <a:xfrm>
            <a:off x="2848553" y="247281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2" name="Rectangle 11"/>
          <p:cNvSpPr/>
          <p:nvPr/>
        </p:nvSpPr>
        <p:spPr>
          <a:xfrm>
            <a:off x="3031433" y="379107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3" name="Rectangle 12"/>
          <p:cNvSpPr/>
          <p:nvPr/>
        </p:nvSpPr>
        <p:spPr>
          <a:xfrm>
            <a:off x="3130493" y="414921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4" name="Rectangle 13"/>
          <p:cNvSpPr/>
          <p:nvPr/>
        </p:nvSpPr>
        <p:spPr>
          <a:xfrm>
            <a:off x="3290513" y="437019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5" name="Rectangle 14"/>
          <p:cNvSpPr/>
          <p:nvPr/>
        </p:nvSpPr>
        <p:spPr>
          <a:xfrm>
            <a:off x="3409783" y="4493108"/>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7" name="Rectangle 16"/>
          <p:cNvSpPr/>
          <p:nvPr/>
        </p:nvSpPr>
        <p:spPr>
          <a:xfrm>
            <a:off x="3608565" y="46216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8" name="Rectangle 17"/>
          <p:cNvSpPr/>
          <p:nvPr/>
        </p:nvSpPr>
        <p:spPr>
          <a:xfrm>
            <a:off x="3747713" y="468642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9" name="Rectangle 18"/>
          <p:cNvSpPr/>
          <p:nvPr/>
        </p:nvSpPr>
        <p:spPr>
          <a:xfrm>
            <a:off x="3900113" y="47369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0" name="Rectangle 19"/>
          <p:cNvSpPr/>
          <p:nvPr/>
        </p:nvSpPr>
        <p:spPr>
          <a:xfrm>
            <a:off x="4052513" y="47521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1" name="Rectangle 20"/>
          <p:cNvSpPr/>
          <p:nvPr/>
        </p:nvSpPr>
        <p:spPr>
          <a:xfrm>
            <a:off x="4204913" y="47750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2" name="Rectangle 21"/>
          <p:cNvSpPr/>
          <p:nvPr/>
        </p:nvSpPr>
        <p:spPr>
          <a:xfrm>
            <a:off x="4357313" y="47826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3" name="Rectangle 22"/>
          <p:cNvSpPr/>
          <p:nvPr/>
        </p:nvSpPr>
        <p:spPr>
          <a:xfrm>
            <a:off x="4486853" y="48131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4" name="Rectangle 23"/>
          <p:cNvSpPr/>
          <p:nvPr/>
        </p:nvSpPr>
        <p:spPr>
          <a:xfrm>
            <a:off x="4624013" y="48207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5" name="Rectangle 24"/>
          <p:cNvSpPr/>
          <p:nvPr/>
        </p:nvSpPr>
        <p:spPr>
          <a:xfrm>
            <a:off x="476117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6" name="Rectangle 25"/>
          <p:cNvSpPr/>
          <p:nvPr/>
        </p:nvSpPr>
        <p:spPr>
          <a:xfrm>
            <a:off x="489833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7" name="Rectangle 26"/>
          <p:cNvSpPr/>
          <p:nvPr/>
        </p:nvSpPr>
        <p:spPr>
          <a:xfrm>
            <a:off x="504311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8" name="Rectangle 27"/>
          <p:cNvSpPr/>
          <p:nvPr/>
        </p:nvSpPr>
        <p:spPr>
          <a:xfrm>
            <a:off x="5180273" y="48359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9" name="Rectangle 28"/>
          <p:cNvSpPr/>
          <p:nvPr/>
        </p:nvSpPr>
        <p:spPr>
          <a:xfrm>
            <a:off x="531743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0" name="Rectangle 29"/>
          <p:cNvSpPr/>
          <p:nvPr/>
        </p:nvSpPr>
        <p:spPr>
          <a:xfrm>
            <a:off x="545459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1" name="Rectangle 30"/>
          <p:cNvSpPr/>
          <p:nvPr/>
        </p:nvSpPr>
        <p:spPr>
          <a:xfrm>
            <a:off x="559937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2" name="Rectangle 31"/>
          <p:cNvSpPr/>
          <p:nvPr/>
        </p:nvSpPr>
        <p:spPr>
          <a:xfrm>
            <a:off x="573653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3" name="Rectangle 32"/>
          <p:cNvSpPr/>
          <p:nvPr/>
        </p:nvSpPr>
        <p:spPr>
          <a:xfrm>
            <a:off x="587369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4" name="Rectangle 33"/>
          <p:cNvSpPr/>
          <p:nvPr/>
        </p:nvSpPr>
        <p:spPr>
          <a:xfrm>
            <a:off x="601847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5" name="Rectangle 34"/>
          <p:cNvSpPr/>
          <p:nvPr/>
        </p:nvSpPr>
        <p:spPr>
          <a:xfrm>
            <a:off x="6155633" y="48588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6" name="Rectangle 35"/>
          <p:cNvSpPr/>
          <p:nvPr/>
        </p:nvSpPr>
        <p:spPr>
          <a:xfrm>
            <a:off x="6291839" y="48588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7" name="Rectangle 36"/>
          <p:cNvSpPr/>
          <p:nvPr/>
        </p:nvSpPr>
        <p:spPr>
          <a:xfrm>
            <a:off x="642899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8" name="Rectangle 37"/>
          <p:cNvSpPr/>
          <p:nvPr/>
        </p:nvSpPr>
        <p:spPr>
          <a:xfrm>
            <a:off x="656615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9" name="Rectangle 38"/>
          <p:cNvSpPr/>
          <p:nvPr/>
        </p:nvSpPr>
        <p:spPr>
          <a:xfrm>
            <a:off x="671093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0" name="Rectangle 39"/>
          <p:cNvSpPr/>
          <p:nvPr/>
        </p:nvSpPr>
        <p:spPr>
          <a:xfrm>
            <a:off x="6848099" y="48740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1" name="Rectangle 40"/>
          <p:cNvSpPr/>
          <p:nvPr/>
        </p:nvSpPr>
        <p:spPr>
          <a:xfrm>
            <a:off x="6985259" y="48740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2" name="Rectangle 41"/>
          <p:cNvSpPr/>
          <p:nvPr/>
        </p:nvSpPr>
        <p:spPr>
          <a:xfrm>
            <a:off x="712241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3" name="Rectangle 42"/>
          <p:cNvSpPr/>
          <p:nvPr/>
        </p:nvSpPr>
        <p:spPr>
          <a:xfrm>
            <a:off x="725957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4" name="Rectangle 43"/>
          <p:cNvSpPr/>
          <p:nvPr/>
        </p:nvSpPr>
        <p:spPr>
          <a:xfrm>
            <a:off x="740435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5" name="Rectangle 44"/>
          <p:cNvSpPr/>
          <p:nvPr/>
        </p:nvSpPr>
        <p:spPr>
          <a:xfrm>
            <a:off x="7541519" y="48893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6" name="Rectangle 45"/>
          <p:cNvSpPr/>
          <p:nvPr/>
        </p:nvSpPr>
        <p:spPr>
          <a:xfrm>
            <a:off x="7678679" y="48893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7" name="Rectangle 46"/>
          <p:cNvSpPr/>
          <p:nvPr/>
        </p:nvSpPr>
        <p:spPr>
          <a:xfrm>
            <a:off x="781583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8" name="Rectangle 47"/>
          <p:cNvSpPr/>
          <p:nvPr/>
        </p:nvSpPr>
        <p:spPr>
          <a:xfrm>
            <a:off x="795299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9" name="Rectangle 48"/>
          <p:cNvSpPr/>
          <p:nvPr/>
        </p:nvSpPr>
        <p:spPr>
          <a:xfrm>
            <a:off x="809015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0" name="Rectangle 49"/>
          <p:cNvSpPr/>
          <p:nvPr/>
        </p:nvSpPr>
        <p:spPr>
          <a:xfrm>
            <a:off x="823493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1" name="TextBox 50"/>
          <p:cNvSpPr txBox="1"/>
          <p:nvPr/>
        </p:nvSpPr>
        <p:spPr>
          <a:xfrm>
            <a:off x="1888918" y="4769708"/>
            <a:ext cx="418704" cy="369332"/>
          </a:xfrm>
          <a:prstGeom prst="rect">
            <a:avLst/>
          </a:prstGeom>
          <a:noFill/>
        </p:spPr>
        <p:txBody>
          <a:bodyPr wrap="none" rtlCol="0">
            <a:spAutoFit/>
          </a:bodyPr>
          <a:lstStyle/>
          <a:p>
            <a:r>
              <a:rPr lang="en-US" smtClean="0"/>
              <a:t>$0</a:t>
            </a:r>
            <a:endParaRPr lang="en-US"/>
          </a:p>
        </p:txBody>
      </p:sp>
      <p:sp>
        <p:nvSpPr>
          <p:cNvPr id="52" name="TextBox 51"/>
          <p:cNvSpPr txBox="1"/>
          <p:nvPr/>
        </p:nvSpPr>
        <p:spPr>
          <a:xfrm>
            <a:off x="1234876" y="4466278"/>
            <a:ext cx="1061509" cy="369332"/>
          </a:xfrm>
          <a:prstGeom prst="rect">
            <a:avLst/>
          </a:prstGeom>
          <a:noFill/>
        </p:spPr>
        <p:txBody>
          <a:bodyPr wrap="none" rtlCol="0">
            <a:spAutoFit/>
          </a:bodyPr>
          <a:lstStyle/>
          <a:p>
            <a:r>
              <a:rPr lang="en-US" dirty="0" smtClean="0"/>
              <a:t>$250,000</a:t>
            </a:r>
            <a:endParaRPr lang="en-US" dirty="0"/>
          </a:p>
        </p:txBody>
      </p:sp>
      <p:sp>
        <p:nvSpPr>
          <p:cNvPr id="54" name="TextBox 53"/>
          <p:cNvSpPr txBox="1"/>
          <p:nvPr/>
        </p:nvSpPr>
        <p:spPr>
          <a:xfrm>
            <a:off x="1238493" y="4112067"/>
            <a:ext cx="1061509" cy="369332"/>
          </a:xfrm>
          <a:prstGeom prst="rect">
            <a:avLst/>
          </a:prstGeom>
          <a:noFill/>
        </p:spPr>
        <p:txBody>
          <a:bodyPr wrap="none" rtlCol="0">
            <a:spAutoFit/>
          </a:bodyPr>
          <a:lstStyle/>
          <a:p>
            <a:r>
              <a:rPr lang="en-US" smtClean="0"/>
              <a:t>$500,000</a:t>
            </a:r>
            <a:endParaRPr lang="en-US"/>
          </a:p>
        </p:txBody>
      </p:sp>
      <p:sp>
        <p:nvSpPr>
          <p:cNvPr id="55" name="TextBox 54"/>
          <p:cNvSpPr txBox="1"/>
          <p:nvPr/>
        </p:nvSpPr>
        <p:spPr>
          <a:xfrm>
            <a:off x="1224081" y="3774048"/>
            <a:ext cx="1061509" cy="369332"/>
          </a:xfrm>
          <a:prstGeom prst="rect">
            <a:avLst/>
          </a:prstGeom>
          <a:noFill/>
        </p:spPr>
        <p:txBody>
          <a:bodyPr wrap="none" rtlCol="0">
            <a:spAutoFit/>
          </a:bodyPr>
          <a:lstStyle/>
          <a:p>
            <a:r>
              <a:rPr lang="en-US" smtClean="0"/>
              <a:t>$750,000</a:t>
            </a:r>
            <a:endParaRPr lang="en-US"/>
          </a:p>
        </p:txBody>
      </p:sp>
      <p:sp>
        <p:nvSpPr>
          <p:cNvPr id="56" name="TextBox 55"/>
          <p:cNvSpPr txBox="1"/>
          <p:nvPr/>
        </p:nvSpPr>
        <p:spPr>
          <a:xfrm>
            <a:off x="1048821" y="3405133"/>
            <a:ext cx="1236236" cy="369332"/>
          </a:xfrm>
          <a:prstGeom prst="rect">
            <a:avLst/>
          </a:prstGeom>
          <a:noFill/>
        </p:spPr>
        <p:txBody>
          <a:bodyPr wrap="none" rtlCol="0">
            <a:spAutoFit/>
          </a:bodyPr>
          <a:lstStyle/>
          <a:p>
            <a:r>
              <a:rPr lang="en-US" smtClean="0"/>
              <a:t>$1,000,000</a:t>
            </a:r>
            <a:endParaRPr lang="en-US"/>
          </a:p>
        </p:txBody>
      </p:sp>
      <p:sp>
        <p:nvSpPr>
          <p:cNvPr id="57" name="TextBox 56"/>
          <p:cNvSpPr txBox="1"/>
          <p:nvPr/>
        </p:nvSpPr>
        <p:spPr>
          <a:xfrm>
            <a:off x="1060149" y="3053541"/>
            <a:ext cx="1236236" cy="369332"/>
          </a:xfrm>
          <a:prstGeom prst="rect">
            <a:avLst/>
          </a:prstGeom>
          <a:noFill/>
        </p:spPr>
        <p:txBody>
          <a:bodyPr wrap="none" rtlCol="0">
            <a:spAutoFit/>
          </a:bodyPr>
          <a:lstStyle/>
          <a:p>
            <a:r>
              <a:rPr lang="en-US" smtClean="0"/>
              <a:t>$1,250,000</a:t>
            </a:r>
            <a:endParaRPr lang="en-US" dirty="0"/>
          </a:p>
        </p:txBody>
      </p:sp>
      <p:sp>
        <p:nvSpPr>
          <p:cNvPr id="58" name="TextBox 57"/>
          <p:cNvSpPr txBox="1"/>
          <p:nvPr/>
        </p:nvSpPr>
        <p:spPr>
          <a:xfrm>
            <a:off x="1044450" y="2709064"/>
            <a:ext cx="1236236" cy="369332"/>
          </a:xfrm>
          <a:prstGeom prst="rect">
            <a:avLst/>
          </a:prstGeom>
          <a:noFill/>
        </p:spPr>
        <p:txBody>
          <a:bodyPr wrap="none" rtlCol="0">
            <a:spAutoFit/>
          </a:bodyPr>
          <a:lstStyle/>
          <a:p>
            <a:r>
              <a:rPr lang="en-US" dirty="0" smtClean="0"/>
              <a:t>$1,500,000</a:t>
            </a:r>
            <a:endParaRPr lang="en-US" dirty="0"/>
          </a:p>
        </p:txBody>
      </p:sp>
      <p:sp>
        <p:nvSpPr>
          <p:cNvPr id="59" name="TextBox 58"/>
          <p:cNvSpPr txBox="1"/>
          <p:nvPr/>
        </p:nvSpPr>
        <p:spPr>
          <a:xfrm>
            <a:off x="1030038" y="2371045"/>
            <a:ext cx="1236236" cy="369332"/>
          </a:xfrm>
          <a:prstGeom prst="rect">
            <a:avLst/>
          </a:prstGeom>
          <a:noFill/>
        </p:spPr>
        <p:txBody>
          <a:bodyPr wrap="none" rtlCol="0">
            <a:spAutoFit/>
          </a:bodyPr>
          <a:lstStyle/>
          <a:p>
            <a:r>
              <a:rPr lang="en-US" dirty="0" smtClean="0"/>
              <a:t>$1,750,000</a:t>
            </a:r>
            <a:endParaRPr lang="en-US" dirty="0"/>
          </a:p>
        </p:txBody>
      </p:sp>
      <p:sp>
        <p:nvSpPr>
          <p:cNvPr id="60" name="TextBox 59"/>
          <p:cNvSpPr txBox="1"/>
          <p:nvPr/>
        </p:nvSpPr>
        <p:spPr>
          <a:xfrm>
            <a:off x="1038026" y="2009661"/>
            <a:ext cx="1236236" cy="369332"/>
          </a:xfrm>
          <a:prstGeom prst="rect">
            <a:avLst/>
          </a:prstGeom>
          <a:noFill/>
        </p:spPr>
        <p:txBody>
          <a:bodyPr wrap="none" rtlCol="0">
            <a:spAutoFit/>
          </a:bodyPr>
          <a:lstStyle/>
          <a:p>
            <a:r>
              <a:rPr lang="en-US" dirty="0" smtClean="0"/>
              <a:t>$2,000,000</a:t>
            </a:r>
            <a:endParaRPr lang="en-US" dirty="0"/>
          </a:p>
        </p:txBody>
      </p:sp>
      <p:sp>
        <p:nvSpPr>
          <p:cNvPr id="61" name="TextBox 60"/>
          <p:cNvSpPr txBox="1"/>
          <p:nvPr/>
        </p:nvSpPr>
        <p:spPr>
          <a:xfrm>
            <a:off x="1051790" y="1657236"/>
            <a:ext cx="1236236" cy="369332"/>
          </a:xfrm>
          <a:prstGeom prst="rect">
            <a:avLst/>
          </a:prstGeom>
          <a:noFill/>
        </p:spPr>
        <p:txBody>
          <a:bodyPr wrap="none" rtlCol="0">
            <a:spAutoFit/>
          </a:bodyPr>
          <a:lstStyle/>
          <a:p>
            <a:r>
              <a:rPr lang="en-US" dirty="0" smtClean="0"/>
              <a:t>$2,250,000</a:t>
            </a:r>
            <a:endParaRPr lang="en-US" dirty="0"/>
          </a:p>
        </p:txBody>
      </p:sp>
      <p:sp>
        <p:nvSpPr>
          <p:cNvPr id="62" name="TextBox 61"/>
          <p:cNvSpPr txBox="1"/>
          <p:nvPr/>
        </p:nvSpPr>
        <p:spPr>
          <a:xfrm>
            <a:off x="1036091" y="1312759"/>
            <a:ext cx="1236236" cy="369332"/>
          </a:xfrm>
          <a:prstGeom prst="rect">
            <a:avLst/>
          </a:prstGeom>
          <a:noFill/>
        </p:spPr>
        <p:txBody>
          <a:bodyPr wrap="none" rtlCol="0">
            <a:spAutoFit/>
          </a:bodyPr>
          <a:lstStyle/>
          <a:p>
            <a:r>
              <a:rPr lang="en-US" dirty="0" smtClean="0"/>
              <a:t>$2,500,000</a:t>
            </a:r>
            <a:endParaRPr lang="en-US" dirty="0"/>
          </a:p>
        </p:txBody>
      </p:sp>
      <p:sp>
        <p:nvSpPr>
          <p:cNvPr id="74" name="Oval 73"/>
          <p:cNvSpPr/>
          <p:nvPr/>
        </p:nvSpPr>
        <p:spPr>
          <a:xfrm>
            <a:off x="3035028" y="4053416"/>
            <a:ext cx="291769" cy="335228"/>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srgbClr val="00B050"/>
              </a:solidFill>
              <a:cs typeface="Arial"/>
            </a:endParaRPr>
          </a:p>
        </p:txBody>
      </p:sp>
      <p:sp>
        <p:nvSpPr>
          <p:cNvPr id="78" name="Oval 77"/>
          <p:cNvSpPr/>
          <p:nvPr/>
        </p:nvSpPr>
        <p:spPr>
          <a:xfrm rot="363377">
            <a:off x="3873623" y="4687526"/>
            <a:ext cx="735818" cy="276281"/>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9" name="Oval 78"/>
          <p:cNvSpPr/>
          <p:nvPr/>
        </p:nvSpPr>
        <p:spPr>
          <a:xfrm>
            <a:off x="4600190" y="4740579"/>
            <a:ext cx="735818" cy="263028"/>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cxnSp>
        <p:nvCxnSpPr>
          <p:cNvPr id="81" name="Straight Arrow Connector 80"/>
          <p:cNvCxnSpPr/>
          <p:nvPr/>
        </p:nvCxnSpPr>
        <p:spPr>
          <a:xfrm>
            <a:off x="840771" y="1515903"/>
            <a:ext cx="0" cy="3187096"/>
          </a:xfrm>
          <a:prstGeom prst="straightConnector1">
            <a:avLst/>
          </a:prstGeom>
          <a:ln>
            <a:solidFill>
              <a:schemeClr val="tx1"/>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82" name="TextBox 81"/>
          <p:cNvSpPr txBox="1"/>
          <p:nvPr/>
        </p:nvSpPr>
        <p:spPr>
          <a:xfrm>
            <a:off x="143846" y="1483353"/>
            <a:ext cx="673582" cy="1015663"/>
          </a:xfrm>
          <a:prstGeom prst="rect">
            <a:avLst/>
          </a:prstGeom>
          <a:noFill/>
        </p:spPr>
        <p:txBody>
          <a:bodyPr wrap="none" rtlCol="0">
            <a:spAutoFit/>
          </a:bodyPr>
          <a:lstStyle/>
          <a:p>
            <a:pPr>
              <a:spcBef>
                <a:spcPts val="600"/>
              </a:spcBef>
            </a:pPr>
            <a:r>
              <a:rPr lang="en-US" sz="1600" dirty="0" smtClean="0">
                <a:latin typeface="Arial"/>
                <a:cs typeface="Arial"/>
              </a:rPr>
              <a:t>High</a:t>
            </a:r>
          </a:p>
          <a:p>
            <a:pPr>
              <a:spcBef>
                <a:spcPts val="600"/>
              </a:spcBef>
            </a:pPr>
            <a:r>
              <a:rPr lang="en-US" sz="1600" dirty="0" smtClean="0">
                <a:latin typeface="Arial"/>
                <a:cs typeface="Arial"/>
              </a:rPr>
              <a:t>value</a:t>
            </a:r>
          </a:p>
          <a:p>
            <a:pPr>
              <a:spcBef>
                <a:spcPts val="600"/>
              </a:spcBef>
            </a:pPr>
            <a:r>
              <a:rPr lang="en-US" sz="1600" dirty="0" smtClean="0">
                <a:latin typeface="Arial"/>
                <a:cs typeface="Arial"/>
              </a:rPr>
              <a:t>work</a:t>
            </a:r>
          </a:p>
        </p:txBody>
      </p:sp>
      <p:sp>
        <p:nvSpPr>
          <p:cNvPr id="83" name="TextBox 82"/>
          <p:cNvSpPr txBox="1"/>
          <p:nvPr/>
        </p:nvSpPr>
        <p:spPr>
          <a:xfrm>
            <a:off x="126505" y="3703401"/>
            <a:ext cx="673582" cy="1015663"/>
          </a:xfrm>
          <a:prstGeom prst="rect">
            <a:avLst/>
          </a:prstGeom>
          <a:noFill/>
        </p:spPr>
        <p:txBody>
          <a:bodyPr wrap="none" rtlCol="0">
            <a:spAutoFit/>
          </a:bodyPr>
          <a:lstStyle/>
          <a:p>
            <a:pPr>
              <a:spcBef>
                <a:spcPts val="600"/>
              </a:spcBef>
            </a:pPr>
            <a:r>
              <a:rPr lang="en-US" sz="1600" dirty="0" smtClean="0">
                <a:latin typeface="Arial"/>
                <a:cs typeface="Arial"/>
              </a:rPr>
              <a:t>Low</a:t>
            </a:r>
          </a:p>
          <a:p>
            <a:pPr>
              <a:spcBef>
                <a:spcPts val="600"/>
              </a:spcBef>
            </a:pPr>
            <a:r>
              <a:rPr lang="en-US" sz="1600" dirty="0" smtClean="0">
                <a:latin typeface="Arial"/>
                <a:cs typeface="Arial"/>
              </a:rPr>
              <a:t>value</a:t>
            </a:r>
          </a:p>
          <a:p>
            <a:pPr>
              <a:spcBef>
                <a:spcPts val="600"/>
              </a:spcBef>
            </a:pPr>
            <a:r>
              <a:rPr lang="en-US" sz="1600" dirty="0" smtClean="0">
                <a:latin typeface="Arial"/>
                <a:cs typeface="Arial"/>
              </a:rPr>
              <a:t>work</a:t>
            </a:r>
          </a:p>
        </p:txBody>
      </p:sp>
      <p:sp>
        <p:nvSpPr>
          <p:cNvPr id="87" name="Oval 86"/>
          <p:cNvSpPr/>
          <p:nvPr/>
        </p:nvSpPr>
        <p:spPr>
          <a:xfrm>
            <a:off x="2719761" y="2379297"/>
            <a:ext cx="318938" cy="306849"/>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2" name="Oval 91"/>
          <p:cNvSpPr/>
          <p:nvPr/>
        </p:nvSpPr>
        <p:spPr>
          <a:xfrm>
            <a:off x="2648833" y="1908912"/>
            <a:ext cx="318938" cy="306849"/>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3" name="Oval 92"/>
          <p:cNvSpPr/>
          <p:nvPr/>
        </p:nvSpPr>
        <p:spPr>
          <a:xfrm>
            <a:off x="2593834" y="1484999"/>
            <a:ext cx="318938" cy="306849"/>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4" name="Oval 93"/>
          <p:cNvSpPr/>
          <p:nvPr/>
        </p:nvSpPr>
        <p:spPr>
          <a:xfrm>
            <a:off x="2912772" y="3698668"/>
            <a:ext cx="318938" cy="306849"/>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88" name="TextBox 87"/>
          <p:cNvSpPr txBox="1"/>
          <p:nvPr/>
        </p:nvSpPr>
        <p:spPr>
          <a:xfrm>
            <a:off x="384314" y="247107"/>
            <a:ext cx="8030817" cy="523220"/>
          </a:xfrm>
          <a:prstGeom prst="rect">
            <a:avLst/>
          </a:prstGeom>
          <a:noFill/>
        </p:spPr>
        <p:txBody>
          <a:bodyPr wrap="square" rtlCol="0">
            <a:spAutoFit/>
          </a:bodyPr>
          <a:lstStyle/>
          <a:p>
            <a:pPr>
              <a:spcBef>
                <a:spcPts val="600"/>
              </a:spcBef>
            </a:pPr>
            <a:r>
              <a:rPr lang="en-US" sz="2800" dirty="0" err="1" smtClean="0">
                <a:solidFill>
                  <a:srgbClr val="087FB9"/>
                </a:solidFill>
              </a:rPr>
              <a:t>CoD</a:t>
            </a:r>
            <a:r>
              <a:rPr lang="en-US" sz="2800" dirty="0">
                <a:solidFill>
                  <a:srgbClr val="087FB9"/>
                </a:solidFill>
              </a:rPr>
              <a:t> </a:t>
            </a:r>
            <a:r>
              <a:rPr lang="en-US" sz="2800" dirty="0" smtClean="0">
                <a:solidFill>
                  <a:srgbClr val="087FB9"/>
                </a:solidFill>
              </a:rPr>
              <a:t>– Focusing on the higher value work</a:t>
            </a:r>
            <a:endParaRPr lang="en-US" sz="2800" dirty="0">
              <a:solidFill>
                <a:srgbClr val="087FB9"/>
              </a:solidFill>
            </a:endParaRPr>
          </a:p>
        </p:txBody>
      </p:sp>
      <p:sp>
        <p:nvSpPr>
          <p:cNvPr id="95" name="Oval 94"/>
          <p:cNvSpPr/>
          <p:nvPr/>
        </p:nvSpPr>
        <p:spPr>
          <a:xfrm rot="2118550">
            <a:off x="3147758" y="4430691"/>
            <a:ext cx="735818" cy="276281"/>
          </a:xfrm>
          <a:prstGeom prst="ellipse">
            <a:avLst/>
          </a:prstGeom>
          <a:noFill/>
          <a:ln w="3810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6" name="TextBox 95"/>
          <p:cNvSpPr txBox="1"/>
          <p:nvPr/>
        </p:nvSpPr>
        <p:spPr>
          <a:xfrm>
            <a:off x="5111693" y="2816429"/>
            <a:ext cx="3089911" cy="954083"/>
          </a:xfrm>
          <a:prstGeom prst="rect">
            <a:avLst/>
          </a:prstGeom>
          <a:noFill/>
        </p:spPr>
        <p:txBody>
          <a:bodyPr wrap="square" lIns="91414" tIns="45708" rIns="91414" bIns="45708" rtlCol="0">
            <a:spAutoFit/>
          </a:bodyPr>
          <a:lstStyle/>
          <a:p>
            <a:pPr defTabSz="457076" fontAlgn="base">
              <a:spcBef>
                <a:spcPct val="0"/>
              </a:spcBef>
              <a:spcAft>
                <a:spcPct val="0"/>
              </a:spcAft>
            </a:pPr>
            <a:r>
              <a:rPr lang="en-US" sz="2800" dirty="0" smtClean="0">
                <a:solidFill>
                  <a:srgbClr val="087FB9"/>
                </a:solidFill>
                <a:ea typeface="ＭＳ Ｐゴシック" charset="0"/>
                <a:cs typeface="ＭＳ Ｐゴシック" charset="0"/>
              </a:rPr>
              <a:t>And cut the tail of Low value work!</a:t>
            </a:r>
            <a:endParaRPr lang="en-US" sz="2800" dirty="0">
              <a:solidFill>
                <a:srgbClr val="087FB9"/>
              </a:solidFill>
              <a:ea typeface="ＭＳ Ｐゴシック" charset="0"/>
              <a:cs typeface="ＭＳ Ｐゴシック" charset="0"/>
            </a:endParaRPr>
          </a:p>
        </p:txBody>
      </p:sp>
      <p:pic>
        <p:nvPicPr>
          <p:cNvPr id="4" name="Picture 3"/>
          <p:cNvPicPr>
            <a:picLocks noChangeAspect="1"/>
          </p:cNvPicPr>
          <p:nvPr/>
        </p:nvPicPr>
        <p:blipFill rotWithShape="1">
          <a:blip r:embed="rId2"/>
          <a:srcRect b="8689"/>
          <a:stretch/>
        </p:blipFill>
        <p:spPr>
          <a:xfrm rot="871568">
            <a:off x="5605871" y="3952311"/>
            <a:ext cx="2893319" cy="1397695"/>
          </a:xfrm>
          <a:prstGeom prst="rect">
            <a:avLst/>
          </a:prstGeom>
        </p:spPr>
      </p:pic>
      <p:cxnSp>
        <p:nvCxnSpPr>
          <p:cNvPr id="97" name="Straight Connector 96"/>
          <p:cNvCxnSpPr/>
          <p:nvPr/>
        </p:nvCxnSpPr>
        <p:spPr>
          <a:xfrm flipH="1" flipV="1">
            <a:off x="5835593" y="5116333"/>
            <a:ext cx="2696529" cy="2526"/>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4287517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1+#ppt_w/2"/>
                                          </p:val>
                                        </p:tav>
                                        <p:tav tm="100000">
                                          <p:val>
                                            <p:strVal val="#ppt_x"/>
                                          </p:val>
                                        </p:tav>
                                      </p:tavLst>
                                    </p:anim>
                                    <p:anim calcmode="lin" valueType="num">
                                      <p:cBhvr additive="base">
                                        <p:cTn id="8" dur="1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3"/>
                                        </p:tgtEl>
                                        <p:attrNameLst>
                                          <p:attrName>style.visibility</p:attrName>
                                        </p:attrNameLst>
                                      </p:cBhvr>
                                      <p:to>
                                        <p:strVal val="visible"/>
                                      </p:to>
                                    </p:set>
                                    <p:anim calcmode="lin" valueType="num">
                                      <p:cBhvr additive="base">
                                        <p:cTn id="11" dur="1500" fill="hold"/>
                                        <p:tgtEl>
                                          <p:spTgt spid="93"/>
                                        </p:tgtEl>
                                        <p:attrNameLst>
                                          <p:attrName>ppt_x</p:attrName>
                                        </p:attrNameLst>
                                      </p:cBhvr>
                                      <p:tavLst>
                                        <p:tav tm="0">
                                          <p:val>
                                            <p:strVal val="1+#ppt_w/2"/>
                                          </p:val>
                                        </p:tav>
                                        <p:tav tm="100000">
                                          <p:val>
                                            <p:strVal val="#ppt_x"/>
                                          </p:val>
                                        </p:tav>
                                      </p:tavLst>
                                    </p:anim>
                                    <p:anim calcmode="lin" valueType="num">
                                      <p:cBhvr additive="base">
                                        <p:cTn id="12" dur="1500" fill="hold"/>
                                        <p:tgtEl>
                                          <p:spTgt spid="9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dissolve">
                                      <p:cBhvr>
                                        <p:cTn id="17" dur="500"/>
                                        <p:tgtEl>
                                          <p:spTgt spid="96"/>
                                        </p:tgtEl>
                                      </p:cBhvr>
                                    </p:animEffect>
                                  </p:childTnLst>
                                </p:cTn>
                              </p:par>
                              <p:par>
                                <p:cTn id="18" presetID="9"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dissolv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3" grpId="0" animBg="1"/>
      <p:bldP spid="9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H="1">
            <a:off x="1668908" y="1375662"/>
            <a:ext cx="6720540" cy="0"/>
          </a:xfrm>
          <a:prstGeom prst="line">
            <a:avLst/>
          </a:prstGeom>
          <a:ln w="1016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15374" y="2088343"/>
            <a:ext cx="6549292" cy="561418"/>
          </a:xfrm>
          <a:prstGeom prst="rect">
            <a:avLst/>
          </a:prstGeom>
          <a:noFill/>
        </p:spPr>
        <p:txBody>
          <a:bodyPr wrap="square" lIns="68297" tIns="34154" rIns="68297" bIns="34154" rtlCol="0">
            <a:spAutoFit/>
          </a:bodyPr>
          <a:lstStyle/>
          <a:p>
            <a:pPr defTabSz="456439"/>
            <a:r>
              <a:rPr lang="en-US" sz="3200" dirty="0" smtClean="0">
                <a:solidFill>
                  <a:srgbClr val="087FB9"/>
                </a:solidFill>
                <a:ea typeface="Arial" charset="0"/>
                <a:cs typeface="Arial" charset="0"/>
              </a:rPr>
              <a:t>Value (</a:t>
            </a:r>
            <a:r>
              <a:rPr lang="en-US" sz="3200" dirty="0" err="1" smtClean="0">
                <a:solidFill>
                  <a:srgbClr val="087FB9"/>
                </a:solidFill>
                <a:ea typeface="Arial" charset="0"/>
                <a:cs typeface="Arial" charset="0"/>
              </a:rPr>
              <a:t>CoD</a:t>
            </a:r>
            <a:r>
              <a:rPr lang="en-US" sz="3200" dirty="0" smtClean="0">
                <a:solidFill>
                  <a:srgbClr val="087FB9"/>
                </a:solidFill>
                <a:ea typeface="Arial" charset="0"/>
                <a:cs typeface="Arial" charset="0"/>
              </a:rPr>
              <a:t> and CD3) Exercise</a:t>
            </a:r>
            <a:endParaRPr lang="en-US" sz="3200" dirty="0">
              <a:solidFill>
                <a:srgbClr val="087FB9"/>
              </a:solidFill>
              <a:ea typeface="Arial" charset="0"/>
              <a:cs typeface="Arial" charset="0"/>
            </a:endParaRPr>
          </a:p>
        </p:txBody>
      </p:sp>
      <p:pic>
        <p:nvPicPr>
          <p:cNvPr id="6" name="Picture 5"/>
          <p:cNvPicPr>
            <a:picLocks noChangeAspect="1"/>
          </p:cNvPicPr>
          <p:nvPr/>
        </p:nvPicPr>
        <p:blipFill>
          <a:blip r:embed="rId3"/>
          <a:stretch>
            <a:fillRect/>
          </a:stretch>
        </p:blipFill>
        <p:spPr>
          <a:xfrm>
            <a:off x="798506" y="1118417"/>
            <a:ext cx="770633" cy="533515"/>
          </a:xfrm>
          <a:prstGeom prst="rect">
            <a:avLst/>
          </a:prstGeom>
        </p:spPr>
      </p:pic>
      <p:sp>
        <p:nvSpPr>
          <p:cNvPr id="2" name="TextBox 1"/>
          <p:cNvSpPr txBox="1"/>
          <p:nvPr/>
        </p:nvSpPr>
        <p:spPr>
          <a:xfrm>
            <a:off x="915374" y="2844022"/>
            <a:ext cx="7709199" cy="2246769"/>
          </a:xfrm>
          <a:prstGeom prst="rect">
            <a:avLst/>
          </a:prstGeom>
          <a:noFill/>
        </p:spPr>
        <p:txBody>
          <a:bodyPr wrap="square" rtlCol="0">
            <a:spAutoFit/>
          </a:bodyPr>
          <a:lstStyle/>
          <a:p>
            <a:pPr marL="285750" indent="-285750">
              <a:buFont typeface="Arial"/>
              <a:buChar char="•"/>
            </a:pPr>
            <a:r>
              <a:rPr lang="en-US" sz="2000" dirty="0" smtClean="0">
                <a:solidFill>
                  <a:schemeClr val="bg2"/>
                </a:solidFill>
              </a:rPr>
              <a:t>Determine how much money your idea might make in a year.  </a:t>
            </a:r>
          </a:p>
          <a:p>
            <a:pPr marL="285750" indent="-285750">
              <a:buFont typeface="Arial"/>
              <a:buChar char="•"/>
            </a:pPr>
            <a:r>
              <a:rPr lang="en-US" sz="2000" dirty="0" smtClean="0">
                <a:solidFill>
                  <a:schemeClr val="bg2"/>
                </a:solidFill>
              </a:rPr>
              <a:t>Calculate the </a:t>
            </a:r>
            <a:r>
              <a:rPr lang="en-US" sz="2000" dirty="0" err="1" smtClean="0">
                <a:solidFill>
                  <a:schemeClr val="bg2"/>
                </a:solidFill>
              </a:rPr>
              <a:t>CoD</a:t>
            </a:r>
            <a:r>
              <a:rPr lang="en-US" sz="2000" dirty="0" smtClean="0">
                <a:solidFill>
                  <a:schemeClr val="bg2"/>
                </a:solidFill>
              </a:rPr>
              <a:t> (divide by 52 weeks)</a:t>
            </a:r>
          </a:p>
          <a:p>
            <a:pPr marL="285750" indent="-285750">
              <a:buFont typeface="Arial"/>
              <a:buChar char="•"/>
            </a:pPr>
            <a:r>
              <a:rPr lang="en-US" sz="2000" dirty="0" smtClean="0">
                <a:solidFill>
                  <a:schemeClr val="bg2"/>
                </a:solidFill>
              </a:rPr>
              <a:t>Determine the duration of work</a:t>
            </a:r>
          </a:p>
          <a:p>
            <a:pPr marL="285750" indent="-285750">
              <a:buFont typeface="Arial"/>
              <a:buChar char="•"/>
            </a:pPr>
            <a:r>
              <a:rPr lang="en-US" sz="2000" dirty="0" smtClean="0">
                <a:solidFill>
                  <a:schemeClr val="bg2"/>
                </a:solidFill>
              </a:rPr>
              <a:t>Calculate the CD3 value score by taking </a:t>
            </a:r>
            <a:r>
              <a:rPr lang="en-US" sz="2000" dirty="0" err="1" smtClean="0">
                <a:solidFill>
                  <a:schemeClr val="bg2"/>
                </a:solidFill>
              </a:rPr>
              <a:t>CoD</a:t>
            </a:r>
            <a:r>
              <a:rPr lang="en-US" sz="2000" dirty="0" smtClean="0">
                <a:solidFill>
                  <a:schemeClr val="bg2"/>
                </a:solidFill>
              </a:rPr>
              <a:t> and divide by duration. </a:t>
            </a:r>
          </a:p>
          <a:p>
            <a:pPr marL="285750" indent="-285750">
              <a:buFont typeface="Arial"/>
              <a:buChar char="•"/>
            </a:pPr>
            <a:r>
              <a:rPr lang="en-US" sz="2000" dirty="0" smtClean="0">
                <a:solidFill>
                  <a:schemeClr val="bg2"/>
                </a:solidFill>
              </a:rPr>
              <a:t>Write the response into the </a:t>
            </a:r>
            <a:r>
              <a:rPr lang="en-US" sz="2000" i="1" dirty="0" smtClean="0">
                <a:solidFill>
                  <a:schemeClr val="bg2"/>
                </a:solidFill>
              </a:rPr>
              <a:t>Cost of Delay </a:t>
            </a:r>
            <a:r>
              <a:rPr lang="en-US" sz="2000" i="1" dirty="0" smtClean="0">
                <a:solidFill>
                  <a:schemeClr val="bg2"/>
                </a:solidFill>
              </a:rPr>
              <a:t>&amp; Value Score box </a:t>
            </a:r>
            <a:r>
              <a:rPr lang="en-US" sz="2000" dirty="0" smtClean="0">
                <a:solidFill>
                  <a:schemeClr val="bg2"/>
                </a:solidFill>
              </a:rPr>
              <a:t>of your Customer Value Canvas</a:t>
            </a:r>
          </a:p>
        </p:txBody>
      </p:sp>
      <p:grpSp>
        <p:nvGrpSpPr>
          <p:cNvPr id="7" name="Group 4"/>
          <p:cNvGrpSpPr>
            <a:grpSpLocks/>
          </p:cNvGrpSpPr>
          <p:nvPr/>
        </p:nvGrpSpPr>
        <p:grpSpPr bwMode="auto">
          <a:xfrm>
            <a:off x="610387" y="649309"/>
            <a:ext cx="1100137" cy="1100137"/>
            <a:chOff x="7506591" y="258045"/>
            <a:chExt cx="1101392" cy="1101392"/>
          </a:xfrm>
          <a:solidFill>
            <a:schemeClr val="bg2"/>
          </a:solidFill>
        </p:grpSpPr>
        <p:sp>
          <p:nvSpPr>
            <p:cNvPr id="8" name="Oval 7"/>
            <p:cNvSpPr/>
            <p:nvPr/>
          </p:nvSpPr>
          <p:spPr>
            <a:xfrm>
              <a:off x="7506591" y="258045"/>
              <a:ext cx="1101392" cy="1101392"/>
            </a:xfrm>
            <a:prstGeom prst="ellipse">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9" name="Heart 8"/>
            <p:cNvSpPr/>
            <p:nvPr/>
          </p:nvSpPr>
          <p:spPr>
            <a:xfrm>
              <a:off x="7953187" y="563193"/>
              <a:ext cx="492686" cy="491097"/>
            </a:xfrm>
            <a:prstGeom prst="heart">
              <a:avLst/>
            </a:prstGeom>
            <a:solidFill>
              <a:schemeClr val="bg1"/>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11" name="Freeform 10"/>
            <p:cNvSpPr/>
            <p:nvPr/>
          </p:nvSpPr>
          <p:spPr>
            <a:xfrm>
              <a:off x="7613074" y="633122"/>
              <a:ext cx="367131" cy="351237"/>
            </a:xfrm>
            <a:custGeom>
              <a:avLst/>
              <a:gdLst>
                <a:gd name="connsiteX0" fmla="*/ 0 w 326572"/>
                <a:gd name="connsiteY0" fmla="*/ 188026 h 349662"/>
                <a:gd name="connsiteX1" fmla="*/ 82468 w 326572"/>
                <a:gd name="connsiteY1" fmla="*/ 188026 h 349662"/>
                <a:gd name="connsiteX2" fmla="*/ 108858 w 326572"/>
                <a:gd name="connsiteY2" fmla="*/ 112156 h 349662"/>
                <a:gd name="connsiteX3" fmla="*/ 128650 w 326572"/>
                <a:gd name="connsiteY3" fmla="*/ 227610 h 349662"/>
                <a:gd name="connsiteX4" fmla="*/ 174832 w 326572"/>
                <a:gd name="connsiteY4" fmla="*/ 0 h 349662"/>
                <a:gd name="connsiteX5" fmla="*/ 197923 w 326572"/>
                <a:gd name="connsiteY5" fmla="*/ 349662 h 349662"/>
                <a:gd name="connsiteX6" fmla="*/ 244104 w 326572"/>
                <a:gd name="connsiteY6" fmla="*/ 92364 h 349662"/>
                <a:gd name="connsiteX7" fmla="*/ 273793 w 326572"/>
                <a:gd name="connsiteY7" fmla="*/ 188026 h 349662"/>
                <a:gd name="connsiteX8" fmla="*/ 326572 w 326572"/>
                <a:gd name="connsiteY8" fmla="*/ 188026 h 34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572" h="349662">
                  <a:moveTo>
                    <a:pt x="0" y="188026"/>
                  </a:moveTo>
                  <a:lnTo>
                    <a:pt x="82468" y="188026"/>
                  </a:lnTo>
                  <a:lnTo>
                    <a:pt x="108858" y="112156"/>
                  </a:lnTo>
                  <a:lnTo>
                    <a:pt x="128650" y="227610"/>
                  </a:lnTo>
                  <a:lnTo>
                    <a:pt x="174832" y="0"/>
                  </a:lnTo>
                  <a:lnTo>
                    <a:pt x="197923" y="349662"/>
                  </a:lnTo>
                  <a:lnTo>
                    <a:pt x="244104" y="92364"/>
                  </a:lnTo>
                  <a:lnTo>
                    <a:pt x="273793" y="188026"/>
                  </a:lnTo>
                  <a:lnTo>
                    <a:pt x="326572" y="188026"/>
                  </a:lnTo>
                </a:path>
              </a:pathLst>
            </a:custGeom>
            <a:grpFill/>
            <a:ln w="38100" cap="rnd" cmpd="sng">
              <a:solidFill>
                <a:schemeClr val="bg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en-GB">
                <a:solidFill>
                  <a:prstClr val="black"/>
                </a:solidFill>
              </a:endParaRPr>
            </a:p>
          </p:txBody>
        </p:sp>
      </p:grpSp>
    </p:spTree>
    <p:extLst>
      <p:ext uri="{BB962C8B-B14F-4D97-AF65-F5344CB8AC3E}">
        <p14:creationId xmlns:p14="http://schemas.microsoft.com/office/powerpoint/2010/main" val="238589125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5"/>
          <p:cNvGraphicFramePr>
            <a:graphicFrameLocks/>
          </p:cNvGraphicFramePr>
          <p:nvPr>
            <p:extLst>
              <p:ext uri="{D42A27DB-BD31-4B8C-83A1-F6EECF244321}">
                <p14:modId xmlns:p14="http://schemas.microsoft.com/office/powerpoint/2010/main" val="3577249286"/>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600" dirty="0">
                <a:solidFill>
                  <a:srgbClr val="087FB9"/>
                </a:solidFill>
              </a:rPr>
              <a:t>Reveal – </a:t>
            </a:r>
            <a:r>
              <a:rPr lang="en-US" sz="3600" dirty="0" smtClean="0">
                <a:solidFill>
                  <a:srgbClr val="087FB9"/>
                </a:solidFill>
              </a:rPr>
              <a:t>Prioritizing</a:t>
            </a:r>
            <a:endParaRPr lang="en-US" sz="3600" dirty="0">
              <a:solidFill>
                <a:srgbClr val="087FB9"/>
              </a:solidFill>
            </a:endParaRPr>
          </a:p>
        </p:txBody>
      </p:sp>
      <p:sp>
        <p:nvSpPr>
          <p:cNvPr id="2" name="Rectangle 1"/>
          <p:cNvSpPr/>
          <p:nvPr/>
        </p:nvSpPr>
        <p:spPr>
          <a:xfrm>
            <a:off x="3403664" y="2440125"/>
            <a:ext cx="1020174" cy="492571"/>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r>
              <a:rPr lang="en-US" dirty="0" smtClean="0">
                <a:solidFill>
                  <a:srgbClr val="000000"/>
                </a:solidFill>
              </a:rPr>
              <a:t>115,000</a:t>
            </a:r>
            <a:endParaRPr lang="en-US" dirty="0">
              <a:solidFill>
                <a:srgbClr val="000000"/>
              </a:solidFill>
            </a:endParaRPr>
          </a:p>
        </p:txBody>
      </p:sp>
      <p:sp>
        <p:nvSpPr>
          <p:cNvPr id="13" name="Rectangle 12"/>
          <p:cNvSpPr/>
          <p:nvPr/>
        </p:nvSpPr>
        <p:spPr>
          <a:xfrm>
            <a:off x="3403664" y="3498800"/>
            <a:ext cx="1020174" cy="492571"/>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r>
              <a:rPr lang="en-US" dirty="0">
                <a:solidFill>
                  <a:srgbClr val="000000"/>
                </a:solidFill>
              </a:rPr>
              <a:t>17,000</a:t>
            </a:r>
          </a:p>
        </p:txBody>
      </p:sp>
      <p:sp>
        <p:nvSpPr>
          <p:cNvPr id="14" name="Rectangle 13"/>
          <p:cNvSpPr/>
          <p:nvPr/>
        </p:nvSpPr>
        <p:spPr>
          <a:xfrm>
            <a:off x="3403664" y="4557299"/>
            <a:ext cx="1020174" cy="492571"/>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r>
              <a:rPr lang="en-US" dirty="0">
                <a:solidFill>
                  <a:srgbClr val="000000"/>
                </a:solidFill>
              </a:rPr>
              <a:t>19,000</a:t>
            </a:r>
          </a:p>
        </p:txBody>
      </p:sp>
      <p:cxnSp>
        <p:nvCxnSpPr>
          <p:cNvPr id="6" name="Straight Arrow Connector 5"/>
          <p:cNvCxnSpPr/>
          <p:nvPr/>
        </p:nvCxnSpPr>
        <p:spPr>
          <a:xfrm flipV="1">
            <a:off x="3101100" y="2825672"/>
            <a:ext cx="256849" cy="107024"/>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3097484" y="3865772"/>
            <a:ext cx="256849" cy="107024"/>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3101100" y="4895074"/>
            <a:ext cx="256849" cy="107024"/>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1553530" y="2156731"/>
            <a:ext cx="1838794" cy="1111441"/>
          </a:xfrm>
          <a:prstGeom prst="ellipse">
            <a:avLst/>
          </a:prstGeom>
          <a:noFill/>
          <a:ln w="38100" cmpd="sng">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a:solidFill>
                <a:prstClr val="white"/>
              </a:solidFill>
            </a:endParaRPr>
          </a:p>
        </p:txBody>
      </p:sp>
      <p:pic>
        <p:nvPicPr>
          <p:cNvPr id="23" name="Picture 22"/>
          <p:cNvPicPr>
            <a:picLocks noChangeAspect="1"/>
          </p:cNvPicPr>
          <p:nvPr/>
        </p:nvPicPr>
        <p:blipFill>
          <a:blip r:embed="rId3"/>
          <a:stretch>
            <a:fillRect/>
          </a:stretch>
        </p:blipFill>
        <p:spPr>
          <a:xfrm>
            <a:off x="1892757" y="2278750"/>
            <a:ext cx="1174323" cy="859674"/>
          </a:xfrm>
          <a:prstGeom prst="rect">
            <a:avLst/>
          </a:prstGeom>
          <a:ln>
            <a:noFill/>
          </a:ln>
          <a:effectLst>
            <a:outerShdw blurRad="292100" dist="139700" dir="2700000" algn="tl" rotWithShape="0">
              <a:srgbClr val="333333">
                <a:alpha val="65000"/>
              </a:srgbClr>
            </a:outerShdw>
          </a:effectLst>
        </p:spPr>
      </p:pic>
      <p:pic>
        <p:nvPicPr>
          <p:cNvPr id="24" name="Picture 23"/>
          <p:cNvPicPr>
            <a:picLocks noChangeAspect="1"/>
          </p:cNvPicPr>
          <p:nvPr/>
        </p:nvPicPr>
        <p:blipFill>
          <a:blip r:embed="rId3"/>
          <a:stretch>
            <a:fillRect/>
          </a:stretch>
        </p:blipFill>
        <p:spPr>
          <a:xfrm>
            <a:off x="1892757" y="3290850"/>
            <a:ext cx="1174323" cy="859674"/>
          </a:xfrm>
          <a:prstGeom prst="rect">
            <a:avLst/>
          </a:prstGeom>
          <a:ln>
            <a:noFill/>
          </a:ln>
          <a:effectLst>
            <a:outerShdw blurRad="292100" dist="139700" dir="2700000" algn="tl" rotWithShape="0">
              <a:srgbClr val="333333">
                <a:alpha val="65000"/>
              </a:srgbClr>
            </a:outerShdw>
          </a:effectLst>
        </p:spPr>
      </p:pic>
      <p:pic>
        <p:nvPicPr>
          <p:cNvPr id="25" name="Picture 24"/>
          <p:cNvPicPr>
            <a:picLocks noChangeAspect="1"/>
          </p:cNvPicPr>
          <p:nvPr/>
        </p:nvPicPr>
        <p:blipFill>
          <a:blip r:embed="rId3"/>
          <a:stretch>
            <a:fillRect/>
          </a:stretch>
        </p:blipFill>
        <p:spPr>
          <a:xfrm>
            <a:off x="1889141" y="4310988"/>
            <a:ext cx="1174323" cy="8596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7902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9384" y="91372"/>
            <a:ext cx="4203216" cy="835730"/>
          </a:xfrm>
          <a:prstGeom prst="rect">
            <a:avLst/>
          </a:prstGeom>
        </p:spPr>
        <p:txBody>
          <a:bodyPr vert="horz" lIns="91419" tIns="45709" rIns="91419" bIns="45709" rtlCol="0" anchor="ctr">
            <a:normAutofit/>
          </a:bodyPr>
          <a:lstStyle>
            <a:lvl1pPr algn="ctr" defTabSz="457200" rtl="0" eaLnBrk="1" latinLnBrk="0" hangingPunct="1">
              <a:spcBef>
                <a:spcPct val="0"/>
              </a:spcBef>
              <a:buNone/>
              <a:defRPr sz="4400" kern="1200">
                <a:solidFill>
                  <a:schemeClr val="bg1"/>
                </a:solidFill>
                <a:latin typeface="Arial"/>
                <a:ea typeface="+mj-ea"/>
                <a:cs typeface="Arial"/>
              </a:defRPr>
            </a:lvl1pPr>
          </a:lstStyle>
          <a:p>
            <a:pPr algn="l"/>
            <a:r>
              <a:rPr lang="en-GB" b="1" dirty="0" smtClean="0">
                <a:solidFill>
                  <a:prstClr val="white"/>
                </a:solidFill>
              </a:rPr>
              <a:t>Welcome</a:t>
            </a:r>
            <a:endParaRPr lang="en-GB" b="1" dirty="0">
              <a:solidFill>
                <a:prstClr val="white"/>
              </a:solidFill>
            </a:endParaRPr>
          </a:p>
        </p:txBody>
      </p:sp>
      <p:sp>
        <p:nvSpPr>
          <p:cNvPr id="3" name="TextBox 2"/>
          <p:cNvSpPr txBox="1"/>
          <p:nvPr/>
        </p:nvSpPr>
        <p:spPr>
          <a:xfrm>
            <a:off x="3873503" y="1155706"/>
            <a:ext cx="2387600" cy="646309"/>
          </a:xfrm>
          <a:prstGeom prst="rect">
            <a:avLst/>
          </a:prstGeom>
          <a:noFill/>
        </p:spPr>
        <p:txBody>
          <a:bodyPr wrap="square" lIns="91419" tIns="45709" rIns="91419" bIns="45709" rtlCol="0">
            <a:spAutoFit/>
          </a:bodyPr>
          <a:lstStyle/>
          <a:p>
            <a:pPr defTabSz="457095"/>
            <a:r>
              <a:rPr lang="en-US" dirty="0" smtClean="0">
                <a:solidFill>
                  <a:prstClr val="black"/>
                </a:solidFill>
                <a:latin typeface="Calibri"/>
              </a:rPr>
              <a:t>Picture</a:t>
            </a:r>
          </a:p>
          <a:p>
            <a:pPr defTabSz="457095"/>
            <a:endParaRPr lang="en-US" dirty="0">
              <a:solidFill>
                <a:prstClr val="black"/>
              </a:solidFill>
              <a:latin typeface="Calibri"/>
            </a:endParaRPr>
          </a:p>
        </p:txBody>
      </p:sp>
      <p:pic>
        <p:nvPicPr>
          <p:cNvPr id="4" name="Picture 3" descr="shutterstock_114045103.jpg"/>
          <p:cNvPicPr>
            <a:picLocks noChangeAspect="1"/>
          </p:cNvPicPr>
          <p:nvPr/>
        </p:nvPicPr>
        <p:blipFill rotWithShape="1">
          <a:blip r:embed="rId3" cstate="print">
            <a:extLst>
              <a:ext uri="{28A0092B-C50C-407E-A947-70E740481C1C}">
                <a14:useLocalDpi xmlns:a14="http://schemas.microsoft.com/office/drawing/2010/main"/>
              </a:ext>
            </a:extLst>
          </a:blip>
          <a:srcRect t="21839"/>
          <a:stretch/>
        </p:blipFill>
        <p:spPr>
          <a:xfrm>
            <a:off x="-14111" y="0"/>
            <a:ext cx="9169870" cy="3372556"/>
          </a:xfrm>
          <a:prstGeom prst="rect">
            <a:avLst/>
          </a:prstGeom>
        </p:spPr>
      </p:pic>
      <p:sp>
        <p:nvSpPr>
          <p:cNvPr id="5" name="Text Placeholder 4"/>
          <p:cNvSpPr txBox="1">
            <a:spLocks/>
          </p:cNvSpPr>
          <p:nvPr/>
        </p:nvSpPr>
        <p:spPr>
          <a:xfrm>
            <a:off x="145828" y="3485051"/>
            <a:ext cx="8842949" cy="1345522"/>
          </a:xfrm>
          <a:prstGeom prst="rect">
            <a:avLst/>
          </a:prstGeom>
        </p:spPr>
        <p:txBody>
          <a:bodyPr rtlCol="0"/>
          <a:lstStyle>
            <a:lvl1pPr marL="342821" indent="-342821" algn="l" defTabSz="457095" rtl="0" eaLnBrk="1" latinLnBrk="0" hangingPunct="1">
              <a:spcBef>
                <a:spcPct val="20000"/>
              </a:spcBef>
              <a:buFont typeface="Arial"/>
              <a:buChar char="•"/>
              <a:defRPr sz="3200" kern="1200">
                <a:solidFill>
                  <a:schemeClr val="bg1"/>
                </a:solidFill>
                <a:latin typeface="Arial"/>
                <a:ea typeface="+mn-ea"/>
                <a:cs typeface="Arial"/>
              </a:defRPr>
            </a:lvl1pPr>
            <a:lvl2pPr marL="742780" indent="-285685" algn="l" defTabSz="457095" rtl="0" eaLnBrk="1" latinLnBrk="0" hangingPunct="1">
              <a:spcBef>
                <a:spcPct val="20000"/>
              </a:spcBef>
              <a:buFont typeface="Arial"/>
              <a:buChar char="–"/>
              <a:defRPr sz="2800" kern="1200">
                <a:solidFill>
                  <a:schemeClr val="bg1"/>
                </a:solidFill>
                <a:latin typeface="Arial"/>
                <a:ea typeface="+mn-ea"/>
                <a:cs typeface="Arial"/>
              </a:defRPr>
            </a:lvl2pPr>
            <a:lvl3pPr marL="1142738" indent="-228548" algn="l" defTabSz="457095" rtl="0" eaLnBrk="1" latinLnBrk="0" hangingPunct="1">
              <a:spcBef>
                <a:spcPct val="20000"/>
              </a:spcBef>
              <a:buFont typeface="Arial"/>
              <a:buChar char="•"/>
              <a:defRPr sz="2400" kern="1200">
                <a:solidFill>
                  <a:schemeClr val="bg1"/>
                </a:solidFill>
                <a:latin typeface="Arial"/>
                <a:ea typeface="+mn-ea"/>
                <a:cs typeface="Arial"/>
              </a:defRPr>
            </a:lvl3pPr>
            <a:lvl4pPr marL="1599834" indent="-228548" algn="l" defTabSz="457095" rtl="0" eaLnBrk="1" latinLnBrk="0" hangingPunct="1">
              <a:spcBef>
                <a:spcPct val="20000"/>
              </a:spcBef>
              <a:buFont typeface="Arial"/>
              <a:buChar char="–"/>
              <a:defRPr sz="2000" kern="1200">
                <a:solidFill>
                  <a:schemeClr val="bg1"/>
                </a:solidFill>
                <a:latin typeface="Arial"/>
                <a:ea typeface="+mn-ea"/>
                <a:cs typeface="Arial"/>
              </a:defRPr>
            </a:lvl4pPr>
            <a:lvl5pPr marL="2056929" indent="-228548" algn="l" defTabSz="457095" rtl="0" eaLnBrk="1" latinLnBrk="0" hangingPunct="1">
              <a:spcBef>
                <a:spcPct val="20000"/>
              </a:spcBef>
              <a:buFont typeface="Arial"/>
              <a:buChar char="»"/>
              <a:defRPr sz="2000" kern="1200">
                <a:solidFill>
                  <a:schemeClr val="bg1"/>
                </a:solidFill>
                <a:latin typeface="Arial"/>
                <a:ea typeface="+mn-ea"/>
                <a:cs typeface="Arial"/>
              </a:defRPr>
            </a:lvl5pPr>
            <a:lvl6pPr marL="2514024" indent="-228548" algn="l" defTabSz="457095" rtl="0" eaLnBrk="1" latinLnBrk="0" hangingPunct="1">
              <a:spcBef>
                <a:spcPct val="20000"/>
              </a:spcBef>
              <a:buFont typeface="Arial"/>
              <a:buChar char="•"/>
              <a:defRPr sz="2000" kern="1200">
                <a:solidFill>
                  <a:schemeClr val="tx1"/>
                </a:solidFill>
                <a:latin typeface="+mn-lt"/>
                <a:ea typeface="+mn-ea"/>
                <a:cs typeface="+mn-cs"/>
              </a:defRPr>
            </a:lvl6pPr>
            <a:lvl7pPr marL="2971120" indent="-228548" algn="l" defTabSz="457095" rtl="0" eaLnBrk="1" latinLnBrk="0" hangingPunct="1">
              <a:spcBef>
                <a:spcPct val="20000"/>
              </a:spcBef>
              <a:buFont typeface="Arial"/>
              <a:buChar char="•"/>
              <a:defRPr sz="2000" kern="1200">
                <a:solidFill>
                  <a:schemeClr val="tx1"/>
                </a:solidFill>
                <a:latin typeface="+mn-lt"/>
                <a:ea typeface="+mn-ea"/>
                <a:cs typeface="+mn-cs"/>
              </a:defRPr>
            </a:lvl7pPr>
            <a:lvl8pPr marL="3428215" indent="-228548" algn="l" defTabSz="457095" rtl="0" eaLnBrk="1" latinLnBrk="0" hangingPunct="1">
              <a:spcBef>
                <a:spcPct val="20000"/>
              </a:spcBef>
              <a:buFont typeface="Arial"/>
              <a:buChar char="•"/>
              <a:defRPr sz="2000" kern="1200">
                <a:solidFill>
                  <a:schemeClr val="tx1"/>
                </a:solidFill>
                <a:latin typeface="+mn-lt"/>
                <a:ea typeface="+mn-ea"/>
                <a:cs typeface="+mn-cs"/>
              </a:defRPr>
            </a:lvl8pPr>
            <a:lvl9pPr marL="3885311" indent="-228548" algn="l" defTabSz="457095"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defRPr/>
            </a:pPr>
            <a:r>
              <a:rPr lang="en-US" sz="2800" dirty="0" smtClean="0">
                <a:solidFill>
                  <a:prstClr val="white"/>
                </a:solidFill>
              </a:rPr>
              <a:t>Welcome to </a:t>
            </a:r>
            <a:r>
              <a:rPr lang="en-US" sz="2800" dirty="0" smtClean="0">
                <a:solidFill>
                  <a:prstClr val="white"/>
                </a:solidFill>
              </a:rPr>
              <a:t>Build a Customer Value-Driven Enterprise</a:t>
            </a:r>
          </a:p>
          <a:p>
            <a:pPr marL="0" indent="0" algn="ctr">
              <a:buFont typeface="Arial"/>
              <a:buNone/>
              <a:defRPr/>
            </a:pPr>
            <a:endParaRPr lang="en-US" sz="1400" dirty="0">
              <a:solidFill>
                <a:prstClr val="white"/>
              </a:solidFill>
            </a:endParaRPr>
          </a:p>
          <a:p>
            <a:pPr marL="0" indent="0" algn="ctr">
              <a:buNone/>
              <a:defRPr/>
            </a:pPr>
            <a:r>
              <a:rPr lang="en-US" sz="2800" dirty="0">
                <a:solidFill>
                  <a:prstClr val="white"/>
                </a:solidFill>
              </a:rPr>
              <a:t>Intent is </a:t>
            </a:r>
            <a:r>
              <a:rPr lang="en-US" sz="2800" dirty="0" smtClean="0">
                <a:solidFill>
                  <a:prstClr val="white"/>
                </a:solidFill>
              </a:rPr>
              <a:t>not to go deep</a:t>
            </a:r>
          </a:p>
          <a:p>
            <a:pPr marL="0" indent="0" algn="ctr">
              <a:buNone/>
              <a:defRPr/>
            </a:pPr>
            <a:endParaRPr lang="en-US" sz="1400" dirty="0">
              <a:solidFill>
                <a:prstClr val="white"/>
              </a:solidFill>
            </a:endParaRPr>
          </a:p>
          <a:p>
            <a:pPr marL="0" indent="0" algn="ctr">
              <a:buNone/>
              <a:defRPr/>
            </a:pPr>
            <a:r>
              <a:rPr lang="en-US" sz="2800" dirty="0">
                <a:solidFill>
                  <a:prstClr val="white"/>
                </a:solidFill>
              </a:rPr>
              <a:t>To provide you a </a:t>
            </a:r>
            <a:r>
              <a:rPr lang="en-US" sz="2800" b="1" dirty="0">
                <a:solidFill>
                  <a:prstClr val="white"/>
                </a:solidFill>
              </a:rPr>
              <a:t>Vision</a:t>
            </a:r>
            <a:r>
              <a:rPr lang="en-US" sz="2800" dirty="0">
                <a:solidFill>
                  <a:prstClr val="white"/>
                </a:solidFill>
              </a:rPr>
              <a:t> where your enterprise can go.</a:t>
            </a:r>
          </a:p>
          <a:p>
            <a:pPr marL="0" indent="0" algn="ctr">
              <a:buFont typeface="Arial"/>
              <a:buNone/>
              <a:defRPr/>
            </a:pPr>
            <a:endParaRPr lang="en-US" sz="2800" dirty="0" smtClean="0">
              <a:solidFill>
                <a:prstClr val="white"/>
              </a:solidFill>
            </a:endParaRPr>
          </a:p>
        </p:txBody>
      </p:sp>
    </p:spTree>
    <p:extLst>
      <p:ext uri="{BB962C8B-B14F-4D97-AF65-F5344CB8AC3E}">
        <p14:creationId xmlns:p14="http://schemas.microsoft.com/office/powerpoint/2010/main" val="22587998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H="1">
            <a:off x="1668908" y="1375662"/>
            <a:ext cx="6720540" cy="0"/>
          </a:xfrm>
          <a:prstGeom prst="line">
            <a:avLst/>
          </a:prstGeom>
          <a:ln w="1016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15375" y="2369052"/>
            <a:ext cx="3858732" cy="2531188"/>
          </a:xfrm>
          <a:prstGeom prst="rect">
            <a:avLst/>
          </a:prstGeom>
          <a:noFill/>
        </p:spPr>
        <p:txBody>
          <a:bodyPr wrap="square" lIns="68297" tIns="34154" rIns="68297" bIns="34154" rtlCol="0">
            <a:spAutoFit/>
          </a:bodyPr>
          <a:lstStyle/>
          <a:p>
            <a:pPr defTabSz="456439"/>
            <a:r>
              <a:rPr lang="en-US" sz="4000" dirty="0">
                <a:solidFill>
                  <a:srgbClr val="087FB9"/>
                </a:solidFill>
                <a:ea typeface="Arial" charset="0"/>
                <a:cs typeface="Arial" charset="0"/>
              </a:rPr>
              <a:t>For ideas of close value, how do we prioritize?</a:t>
            </a:r>
          </a:p>
        </p:txBody>
      </p:sp>
      <p:pic>
        <p:nvPicPr>
          <p:cNvPr id="6" name="Picture 5"/>
          <p:cNvPicPr>
            <a:picLocks noChangeAspect="1"/>
          </p:cNvPicPr>
          <p:nvPr/>
        </p:nvPicPr>
        <p:blipFill>
          <a:blip r:embed="rId3"/>
          <a:stretch>
            <a:fillRect/>
          </a:stretch>
        </p:blipFill>
        <p:spPr>
          <a:xfrm>
            <a:off x="798506" y="1118417"/>
            <a:ext cx="770633" cy="533515"/>
          </a:xfrm>
          <a:prstGeom prst="rect">
            <a:avLst/>
          </a:prstGeom>
        </p:spPr>
      </p:pic>
      <p:graphicFrame>
        <p:nvGraphicFramePr>
          <p:cNvPr id="8" name="Table 7"/>
          <p:cNvGraphicFramePr>
            <a:graphicFrameLocks noGrp="1" noChangeAspect="1"/>
          </p:cNvGraphicFramePr>
          <p:nvPr>
            <p:extLst>
              <p:ext uri="{D42A27DB-BD31-4B8C-83A1-F6EECF244321}">
                <p14:modId xmlns:p14="http://schemas.microsoft.com/office/powerpoint/2010/main" val="662093356"/>
              </p:ext>
            </p:extLst>
          </p:nvPr>
        </p:nvGraphicFramePr>
        <p:xfrm>
          <a:off x="4774110" y="2351857"/>
          <a:ext cx="1699665" cy="1192205"/>
        </p:xfrm>
        <a:graphic>
          <a:graphicData uri="http://schemas.openxmlformats.org/drawingml/2006/table">
            <a:tbl>
              <a:tblPr firstRow="1" bandRow="1">
                <a:tableStyleId>{2D5ABB26-0587-4C30-8999-92F81FD0307C}</a:tableStyleId>
              </a:tblPr>
              <a:tblGrid>
                <a:gridCol w="566555">
                  <a:extLst>
                    <a:ext uri="{9D8B030D-6E8A-4147-A177-3AD203B41FA5}">
                      <a16:colId xmlns="" xmlns:a16="http://schemas.microsoft.com/office/drawing/2014/main" val="20000"/>
                    </a:ext>
                  </a:extLst>
                </a:gridCol>
                <a:gridCol w="566555">
                  <a:extLst>
                    <a:ext uri="{9D8B030D-6E8A-4147-A177-3AD203B41FA5}">
                      <a16:colId xmlns="" xmlns:a16="http://schemas.microsoft.com/office/drawing/2014/main" val="20001"/>
                    </a:ext>
                  </a:extLst>
                </a:gridCol>
                <a:gridCol w="566555">
                  <a:extLst>
                    <a:ext uri="{9D8B030D-6E8A-4147-A177-3AD203B41FA5}">
                      <a16:colId xmlns="" xmlns:a16="http://schemas.microsoft.com/office/drawing/2014/main" val="20002"/>
                    </a:ext>
                  </a:extLst>
                </a:gridCol>
              </a:tblGrid>
              <a:tr h="684243">
                <a:tc gridSpan="3">
                  <a:txBody>
                    <a:bodyPr/>
                    <a:lstStyle/>
                    <a:p>
                      <a:r>
                        <a:rPr lang="en-US" sz="900" dirty="0"/>
                        <a:t>Customers on the site will quickly find stuff that they want,</a:t>
                      </a:r>
                      <a:r>
                        <a:rPr lang="en-US" sz="900" baseline="0" dirty="0"/>
                        <a:t> purchase, and grow their business a lot.</a:t>
                      </a:r>
                      <a:endParaRPr lang="en-US" sz="900" dirty="0"/>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hMerge="1">
                  <a:txBody>
                    <a:bodyPr/>
                    <a:lstStyle/>
                    <a:p>
                      <a:endParaRPr lang="en-US" dirty="0"/>
                    </a:p>
                  </a:txBody>
                  <a:tcPr>
                    <a:solidFill>
                      <a:schemeClr val="accent4">
                        <a:lumMod val="20000"/>
                        <a:lumOff val="80000"/>
                      </a:schemeClr>
                    </a:solidFill>
                  </a:tcPr>
                </a:tc>
                <a:tc hMerge="1">
                  <a:txBody>
                    <a:bodyPr/>
                    <a:lstStyle/>
                    <a:p>
                      <a:endParaRPr lang="en-US" dirty="0"/>
                    </a:p>
                  </a:txBody>
                  <a:tcPr>
                    <a:solidFill>
                      <a:schemeClr val="accent4">
                        <a:lumMod val="20000"/>
                        <a:lumOff val="80000"/>
                      </a:schemeClr>
                    </a:solidFill>
                  </a:tcPr>
                </a:tc>
                <a:extLst>
                  <a:ext uri="{0D108BD9-81ED-4DB2-BD59-A6C34878D82A}">
                    <a16:rowId xmlns="" xmlns:a16="http://schemas.microsoft.com/office/drawing/2014/main" val="10000"/>
                  </a:ext>
                </a:extLst>
              </a:tr>
              <a:tr h="272016">
                <a:tc>
                  <a:txBody>
                    <a:bodyPr/>
                    <a:lstStyle/>
                    <a:p>
                      <a:r>
                        <a:rPr lang="en-US" sz="800" dirty="0"/>
                        <a:t>Value</a:t>
                      </a:r>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sz="800" dirty="0"/>
                        <a:t>Duration</a:t>
                      </a:r>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sz="800" dirty="0"/>
                        <a:t>Score</a:t>
                      </a:r>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235946">
                <a:tc>
                  <a:txBody>
                    <a:bodyPr/>
                    <a:lstStyle/>
                    <a:p>
                      <a:r>
                        <a:rPr lang="en-US" sz="800" dirty="0"/>
                        <a:t>$400K</a:t>
                      </a:r>
                      <a:r>
                        <a:rPr lang="en-US" sz="700" dirty="0"/>
                        <a:t>/</a:t>
                      </a:r>
                      <a:r>
                        <a:rPr lang="en-US" sz="700" dirty="0" err="1"/>
                        <a:t>wk</a:t>
                      </a:r>
                      <a:endParaRPr lang="en-US" sz="800" dirty="0"/>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sz="800" baseline="0" dirty="0"/>
                        <a:t>24 </a:t>
                      </a:r>
                      <a:r>
                        <a:rPr lang="en-US" sz="800" dirty="0" err="1"/>
                        <a:t>wks</a:t>
                      </a:r>
                      <a:endParaRPr lang="en-US" sz="800" dirty="0"/>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sz="800" dirty="0"/>
                        <a:t>17,000</a:t>
                      </a:r>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bl>
          </a:graphicData>
        </a:graphic>
      </p:graphicFrame>
      <p:graphicFrame>
        <p:nvGraphicFramePr>
          <p:cNvPr id="9" name="Table 8"/>
          <p:cNvGraphicFramePr>
            <a:graphicFrameLocks noGrp="1" noChangeAspect="1"/>
          </p:cNvGraphicFramePr>
          <p:nvPr>
            <p:extLst>
              <p:ext uri="{D42A27DB-BD31-4B8C-83A1-F6EECF244321}">
                <p14:modId xmlns:p14="http://schemas.microsoft.com/office/powerpoint/2010/main" val="1710771113"/>
              </p:ext>
            </p:extLst>
          </p:nvPr>
        </p:nvGraphicFramePr>
        <p:xfrm>
          <a:off x="4774109" y="3849797"/>
          <a:ext cx="1699665" cy="1347796"/>
        </p:xfrm>
        <a:graphic>
          <a:graphicData uri="http://schemas.openxmlformats.org/drawingml/2006/table">
            <a:tbl>
              <a:tblPr firstRow="1" bandRow="1">
                <a:tableStyleId>{2D5ABB26-0587-4C30-8999-92F81FD0307C}</a:tableStyleId>
              </a:tblPr>
              <a:tblGrid>
                <a:gridCol w="566555">
                  <a:extLst>
                    <a:ext uri="{9D8B030D-6E8A-4147-A177-3AD203B41FA5}">
                      <a16:colId xmlns="" xmlns:a16="http://schemas.microsoft.com/office/drawing/2014/main" val="20000"/>
                    </a:ext>
                  </a:extLst>
                </a:gridCol>
                <a:gridCol w="566555">
                  <a:extLst>
                    <a:ext uri="{9D8B030D-6E8A-4147-A177-3AD203B41FA5}">
                      <a16:colId xmlns="" xmlns:a16="http://schemas.microsoft.com/office/drawing/2014/main" val="20001"/>
                    </a:ext>
                  </a:extLst>
                </a:gridCol>
                <a:gridCol w="566555">
                  <a:extLst>
                    <a:ext uri="{9D8B030D-6E8A-4147-A177-3AD203B41FA5}">
                      <a16:colId xmlns="" xmlns:a16="http://schemas.microsoft.com/office/drawing/2014/main" val="20002"/>
                    </a:ext>
                  </a:extLst>
                </a:gridCol>
              </a:tblGrid>
              <a:tr h="773541">
                <a:tc gridSpan="3">
                  <a:txBody>
                    <a:bodyPr/>
                    <a:lstStyle/>
                    <a:p>
                      <a:r>
                        <a:rPr lang="en-US" sz="900" dirty="0"/>
                        <a:t>Customers can create baskets</a:t>
                      </a:r>
                      <a:r>
                        <a:rPr lang="en-US" sz="900" baseline="0" dirty="0"/>
                        <a:t> and load them up.</a:t>
                      </a:r>
                      <a:endParaRPr lang="en-US" sz="900" dirty="0"/>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hMerge="1">
                  <a:txBody>
                    <a:bodyPr/>
                    <a:lstStyle/>
                    <a:p>
                      <a:endParaRPr lang="en-US" dirty="0"/>
                    </a:p>
                  </a:txBody>
                  <a:tcPr>
                    <a:solidFill>
                      <a:schemeClr val="accent4">
                        <a:lumMod val="20000"/>
                        <a:lumOff val="80000"/>
                      </a:schemeClr>
                    </a:solidFill>
                  </a:tcPr>
                </a:tc>
                <a:tc hMerge="1">
                  <a:txBody>
                    <a:bodyPr/>
                    <a:lstStyle/>
                    <a:p>
                      <a:endParaRPr lang="en-US" dirty="0"/>
                    </a:p>
                  </a:txBody>
                  <a:tcPr>
                    <a:solidFill>
                      <a:schemeClr val="accent4">
                        <a:lumMod val="20000"/>
                        <a:lumOff val="80000"/>
                      </a:schemeClr>
                    </a:solidFill>
                  </a:tcPr>
                </a:tc>
                <a:extLst>
                  <a:ext uri="{0D108BD9-81ED-4DB2-BD59-A6C34878D82A}">
                    <a16:rowId xmlns="" xmlns:a16="http://schemas.microsoft.com/office/drawing/2014/main" val="10000"/>
                  </a:ext>
                </a:extLst>
              </a:tr>
              <a:tr h="307516">
                <a:tc>
                  <a:txBody>
                    <a:bodyPr/>
                    <a:lstStyle/>
                    <a:p>
                      <a:r>
                        <a:rPr lang="en-US" sz="800" dirty="0"/>
                        <a:t>Value</a:t>
                      </a:r>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sz="800" dirty="0"/>
                        <a:t>Duration</a:t>
                      </a:r>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sz="800" dirty="0"/>
                        <a:t>Score</a:t>
                      </a:r>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266739">
                <a:tc>
                  <a:txBody>
                    <a:bodyPr/>
                    <a:lstStyle/>
                    <a:p>
                      <a:r>
                        <a:rPr lang="en-US" sz="800" dirty="0"/>
                        <a:t>$850K</a:t>
                      </a:r>
                      <a:r>
                        <a:rPr lang="en-US" sz="700" dirty="0"/>
                        <a:t>/</a:t>
                      </a:r>
                      <a:r>
                        <a:rPr lang="en-US" sz="700" dirty="0" err="1"/>
                        <a:t>wk</a:t>
                      </a:r>
                      <a:endParaRPr lang="en-US" sz="800" dirty="0"/>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sz="800" baseline="0" dirty="0"/>
                        <a:t>44 </a:t>
                      </a:r>
                      <a:r>
                        <a:rPr lang="en-US" sz="800" dirty="0" err="1"/>
                        <a:t>wks</a:t>
                      </a:r>
                      <a:endParaRPr lang="en-US" sz="800" dirty="0"/>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sz="800" dirty="0"/>
                        <a:t>19,000</a:t>
                      </a:r>
                    </a:p>
                  </a:txBody>
                  <a:tcPr marL="36000" marR="36000" marT="38100" marB="3810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bl>
          </a:graphicData>
        </a:graphic>
      </p:graphicFrame>
      <p:sp>
        <p:nvSpPr>
          <p:cNvPr id="12" name="Rectangle 11"/>
          <p:cNvSpPr/>
          <p:nvPr/>
        </p:nvSpPr>
        <p:spPr>
          <a:xfrm>
            <a:off x="6924717" y="3051491"/>
            <a:ext cx="907084" cy="492571"/>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r>
              <a:rPr lang="en-US" dirty="0">
                <a:solidFill>
                  <a:srgbClr val="000000"/>
                </a:solidFill>
              </a:rPr>
              <a:t>17,000</a:t>
            </a:r>
          </a:p>
        </p:txBody>
      </p:sp>
      <p:sp>
        <p:nvSpPr>
          <p:cNvPr id="13" name="Rectangle 12"/>
          <p:cNvSpPr/>
          <p:nvPr/>
        </p:nvSpPr>
        <p:spPr>
          <a:xfrm>
            <a:off x="6924717" y="4705022"/>
            <a:ext cx="907084" cy="492571"/>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r>
              <a:rPr lang="en-US" dirty="0">
                <a:solidFill>
                  <a:srgbClr val="000000"/>
                </a:solidFill>
              </a:rPr>
              <a:t>19,000</a:t>
            </a:r>
          </a:p>
        </p:txBody>
      </p:sp>
      <p:cxnSp>
        <p:nvCxnSpPr>
          <p:cNvPr id="15" name="Straight Arrow Connector 14"/>
          <p:cNvCxnSpPr>
            <a:endCxn id="12" idx="1"/>
          </p:cNvCxnSpPr>
          <p:nvPr/>
        </p:nvCxnSpPr>
        <p:spPr>
          <a:xfrm flipV="1">
            <a:off x="6473775" y="3297777"/>
            <a:ext cx="450942" cy="126393"/>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endCxn id="13" idx="1"/>
          </p:cNvCxnSpPr>
          <p:nvPr/>
        </p:nvCxnSpPr>
        <p:spPr>
          <a:xfrm flipV="1">
            <a:off x="6473774" y="4951308"/>
            <a:ext cx="450943" cy="55956"/>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798506" y="668677"/>
            <a:ext cx="1041720" cy="1041720"/>
          </a:xfrm>
          <a:prstGeom prst="ellipse">
            <a:avLst/>
          </a:prstGeom>
          <a:solidFill>
            <a:schemeClr val="bg2"/>
          </a:solidFill>
          <a:ln/>
        </p:spPr>
        <p:style>
          <a:lnRef idx="0">
            <a:schemeClr val="accent4"/>
          </a:lnRef>
          <a:fillRef idx="3">
            <a:schemeClr val="accent4"/>
          </a:fillRef>
          <a:effectRef idx="3">
            <a:schemeClr val="accent4"/>
          </a:effectRef>
          <a:fontRef idx="minor">
            <a:schemeClr val="lt1"/>
          </a:fontRef>
        </p:style>
        <p:txBody>
          <a:bodyPr lIns="68577" tIns="34289" rIns="68577" bIns="34289" rtlCol="0" anchor="ctr"/>
          <a:lstStyle/>
          <a:p>
            <a:pPr algn="ctr" defTabSz="685772"/>
            <a:endParaRPr lang="en-US" sz="1350">
              <a:solidFill>
                <a:prstClr val="white"/>
              </a:solidFill>
            </a:endParaRPr>
          </a:p>
        </p:txBody>
      </p:sp>
      <p:pic>
        <p:nvPicPr>
          <p:cNvPr id="18" name="Picture 17"/>
          <p:cNvPicPr>
            <a:picLocks noChangeAspect="1"/>
          </p:cNvPicPr>
          <p:nvPr/>
        </p:nvPicPr>
        <p:blipFill>
          <a:blip r:embed="rId3"/>
          <a:stretch>
            <a:fillRect/>
          </a:stretch>
        </p:blipFill>
        <p:spPr>
          <a:xfrm>
            <a:off x="928574" y="928396"/>
            <a:ext cx="770633" cy="533515"/>
          </a:xfrm>
          <a:prstGeom prst="rect">
            <a:avLst/>
          </a:prstGeom>
        </p:spPr>
      </p:pic>
    </p:spTree>
    <p:extLst>
      <p:ext uri="{BB962C8B-B14F-4D97-AF65-F5344CB8AC3E}">
        <p14:creationId xmlns:p14="http://schemas.microsoft.com/office/powerpoint/2010/main" val="68794266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5"/>
          <p:cNvGraphicFramePr>
            <a:graphicFrameLocks/>
          </p:cNvGraphicFramePr>
          <p:nvPr>
            <p:extLst>
              <p:ext uri="{D42A27DB-BD31-4B8C-83A1-F6EECF244321}">
                <p14:modId xmlns:p14="http://schemas.microsoft.com/office/powerpoint/2010/main" val="1599902792"/>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600" dirty="0">
                <a:solidFill>
                  <a:srgbClr val="087FB9"/>
                </a:solidFill>
              </a:rPr>
              <a:t>Reveal – </a:t>
            </a:r>
            <a:r>
              <a:rPr lang="en-US" sz="3600" dirty="0" smtClean="0">
                <a:solidFill>
                  <a:srgbClr val="087FB9"/>
                </a:solidFill>
              </a:rPr>
              <a:t>Challenging Assumptions</a:t>
            </a:r>
            <a:endParaRPr lang="en-US" sz="3600" dirty="0">
              <a:solidFill>
                <a:srgbClr val="087FB9"/>
              </a:solidFill>
            </a:endParaRPr>
          </a:p>
        </p:txBody>
      </p:sp>
      <p:sp>
        <p:nvSpPr>
          <p:cNvPr id="2" name="Rectangle 1"/>
          <p:cNvSpPr/>
          <p:nvPr/>
        </p:nvSpPr>
        <p:spPr>
          <a:xfrm>
            <a:off x="1632984" y="3851132"/>
            <a:ext cx="3271740" cy="140510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dirty="0">
              <a:solidFill>
                <a:srgbClr val="000000"/>
              </a:solidFill>
            </a:endParaRPr>
          </a:p>
        </p:txBody>
      </p:sp>
      <p:pic>
        <p:nvPicPr>
          <p:cNvPr id="23" name="Picture 22"/>
          <p:cNvPicPr>
            <a:picLocks noChangeAspect="1"/>
          </p:cNvPicPr>
          <p:nvPr/>
        </p:nvPicPr>
        <p:blipFill>
          <a:blip r:embed="rId3"/>
          <a:stretch>
            <a:fillRect/>
          </a:stretch>
        </p:blipFill>
        <p:spPr>
          <a:xfrm>
            <a:off x="1892757" y="2278750"/>
            <a:ext cx="1174323" cy="859674"/>
          </a:xfrm>
          <a:prstGeom prst="rect">
            <a:avLst/>
          </a:prstGeom>
          <a:ln>
            <a:noFill/>
          </a:ln>
          <a:effectLst>
            <a:outerShdw blurRad="292100" dist="139700" dir="2700000" algn="tl" rotWithShape="0">
              <a:srgbClr val="333333">
                <a:alpha val="65000"/>
              </a:srgbClr>
            </a:outerShdw>
          </a:effectLst>
        </p:spPr>
      </p:pic>
      <p:pic>
        <p:nvPicPr>
          <p:cNvPr id="24" name="Picture 23"/>
          <p:cNvPicPr>
            <a:picLocks noChangeAspect="1"/>
          </p:cNvPicPr>
          <p:nvPr/>
        </p:nvPicPr>
        <p:blipFill>
          <a:blip r:embed="rId3"/>
          <a:stretch>
            <a:fillRect/>
          </a:stretch>
        </p:blipFill>
        <p:spPr>
          <a:xfrm>
            <a:off x="2081672" y="2561979"/>
            <a:ext cx="1174323" cy="859674"/>
          </a:xfrm>
          <a:prstGeom prst="rect">
            <a:avLst/>
          </a:prstGeom>
          <a:ln>
            <a:noFill/>
          </a:ln>
          <a:effectLst>
            <a:outerShdw blurRad="292100" dist="139700" dir="2700000" algn="tl" rotWithShape="0">
              <a:srgbClr val="333333">
                <a:alpha val="65000"/>
              </a:srgbClr>
            </a:outerShdw>
          </a:effectLst>
        </p:spPr>
      </p:pic>
      <p:pic>
        <p:nvPicPr>
          <p:cNvPr id="25" name="Picture 24"/>
          <p:cNvPicPr>
            <a:picLocks noChangeAspect="1"/>
          </p:cNvPicPr>
          <p:nvPr/>
        </p:nvPicPr>
        <p:blipFill>
          <a:blip r:embed="rId3"/>
          <a:stretch>
            <a:fillRect/>
          </a:stretch>
        </p:blipFill>
        <p:spPr>
          <a:xfrm>
            <a:off x="2308952" y="2820575"/>
            <a:ext cx="1174323" cy="859674"/>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1632985" y="3892265"/>
            <a:ext cx="3271740" cy="1323439"/>
          </a:xfrm>
          <a:prstGeom prst="rect">
            <a:avLst/>
          </a:prstGeom>
        </p:spPr>
        <p:txBody>
          <a:bodyPr wrap="square">
            <a:spAutoFit/>
          </a:bodyPr>
          <a:lstStyle/>
          <a:p>
            <a:pPr>
              <a:spcBef>
                <a:spcPts val="600"/>
              </a:spcBef>
            </a:pPr>
            <a:r>
              <a:rPr lang="en-US" sz="1200" dirty="0">
                <a:solidFill>
                  <a:srgbClr val="087FB9"/>
                </a:solidFill>
              </a:rPr>
              <a:t>“Remind me how you got to that?”</a:t>
            </a:r>
          </a:p>
          <a:p>
            <a:pPr>
              <a:spcBef>
                <a:spcPts val="600"/>
              </a:spcBef>
            </a:pPr>
            <a:r>
              <a:rPr lang="en-US" sz="1200" dirty="0">
                <a:solidFill>
                  <a:srgbClr val="087FB9"/>
                </a:solidFill>
              </a:rPr>
              <a:t>“What is your level of uncertainty?”</a:t>
            </a:r>
          </a:p>
          <a:p>
            <a:pPr>
              <a:spcBef>
                <a:spcPts val="600"/>
              </a:spcBef>
            </a:pPr>
            <a:r>
              <a:rPr lang="en-US" sz="1200" dirty="0">
                <a:solidFill>
                  <a:srgbClr val="087FB9"/>
                </a:solidFill>
              </a:rPr>
              <a:t>“What led you to that conclusion?</a:t>
            </a:r>
            <a:r>
              <a:rPr lang="en-US" sz="1200" dirty="0" smtClean="0">
                <a:solidFill>
                  <a:srgbClr val="087FB9"/>
                </a:solidFill>
              </a:rPr>
              <a:t>” </a:t>
            </a:r>
          </a:p>
          <a:p>
            <a:pPr>
              <a:spcBef>
                <a:spcPts val="600"/>
              </a:spcBef>
            </a:pPr>
            <a:r>
              <a:rPr lang="en-US" sz="1200" dirty="0" smtClean="0">
                <a:solidFill>
                  <a:srgbClr val="087FB9"/>
                </a:solidFill>
              </a:rPr>
              <a:t>“</a:t>
            </a:r>
            <a:r>
              <a:rPr lang="en-US" sz="1200" dirty="0">
                <a:solidFill>
                  <a:srgbClr val="087FB9"/>
                </a:solidFill>
              </a:rPr>
              <a:t>What information is needed to validate this?”</a:t>
            </a:r>
          </a:p>
          <a:p>
            <a:pPr>
              <a:spcBef>
                <a:spcPts val="600"/>
              </a:spcBef>
            </a:pPr>
            <a:r>
              <a:rPr lang="en-US" sz="1200" dirty="0">
                <a:solidFill>
                  <a:srgbClr val="087FB9"/>
                </a:solidFill>
              </a:rPr>
              <a:t>“Why do you think it will happen this way?</a:t>
            </a:r>
            <a:r>
              <a:rPr lang="en-US" sz="1200" dirty="0" smtClean="0">
                <a:solidFill>
                  <a:srgbClr val="087FB9"/>
                </a:solidFill>
              </a:rPr>
              <a:t>”</a:t>
            </a:r>
            <a:endParaRPr lang="en-US" sz="1200" dirty="0">
              <a:solidFill>
                <a:srgbClr val="087FB9"/>
              </a:solidFill>
            </a:endParaRPr>
          </a:p>
        </p:txBody>
      </p:sp>
    </p:spTree>
    <p:extLst>
      <p:ext uri="{BB962C8B-B14F-4D97-AF65-F5344CB8AC3E}">
        <p14:creationId xmlns:p14="http://schemas.microsoft.com/office/powerpoint/2010/main" val="180920742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3192517" y="546819"/>
            <a:ext cx="5806233" cy="4938500"/>
          </a:xfrm>
        </p:spPr>
        <p:txBody>
          <a:bodyPr>
            <a:normAutofit fontScale="70000" lnSpcReduction="20000"/>
          </a:bodyPr>
          <a:lstStyle/>
          <a:p>
            <a:pPr marL="0" indent="0">
              <a:spcBef>
                <a:spcPts val="2400"/>
              </a:spcBef>
              <a:buNone/>
            </a:pPr>
            <a:r>
              <a:rPr lang="en-US" dirty="0">
                <a:solidFill>
                  <a:srgbClr val="087FB9"/>
                </a:solidFill>
              </a:rPr>
              <a:t>“Remind me how you got to that?”</a:t>
            </a:r>
          </a:p>
          <a:p>
            <a:pPr marL="0" indent="0">
              <a:spcBef>
                <a:spcPts val="2400"/>
              </a:spcBef>
              <a:buNone/>
            </a:pPr>
            <a:r>
              <a:rPr lang="en-US" dirty="0">
                <a:solidFill>
                  <a:srgbClr val="087FB9"/>
                </a:solidFill>
              </a:rPr>
              <a:t>“What </a:t>
            </a:r>
            <a:r>
              <a:rPr lang="en-US" dirty="0" smtClean="0">
                <a:solidFill>
                  <a:srgbClr val="087FB9"/>
                </a:solidFill>
              </a:rPr>
              <a:t>is your level </a:t>
            </a:r>
            <a:r>
              <a:rPr lang="en-US" dirty="0">
                <a:solidFill>
                  <a:srgbClr val="087FB9"/>
                </a:solidFill>
              </a:rPr>
              <a:t>of </a:t>
            </a:r>
            <a:r>
              <a:rPr lang="en-US" dirty="0" smtClean="0">
                <a:solidFill>
                  <a:srgbClr val="087FB9"/>
                </a:solidFill>
              </a:rPr>
              <a:t>uncertainty?</a:t>
            </a:r>
            <a:r>
              <a:rPr lang="en-US" dirty="0">
                <a:solidFill>
                  <a:srgbClr val="087FB9"/>
                </a:solidFill>
              </a:rPr>
              <a:t>”</a:t>
            </a:r>
          </a:p>
          <a:p>
            <a:pPr marL="0" indent="0">
              <a:spcBef>
                <a:spcPts val="2400"/>
              </a:spcBef>
              <a:buNone/>
            </a:pPr>
            <a:r>
              <a:rPr lang="en-US" dirty="0">
                <a:solidFill>
                  <a:srgbClr val="087FB9"/>
                </a:solidFill>
              </a:rPr>
              <a:t>“What led you to that conclusion?”</a:t>
            </a:r>
          </a:p>
          <a:p>
            <a:pPr marL="0" indent="0">
              <a:spcBef>
                <a:spcPts val="2400"/>
              </a:spcBef>
              <a:buNone/>
            </a:pPr>
            <a:r>
              <a:rPr lang="en-US" dirty="0">
                <a:solidFill>
                  <a:srgbClr val="087FB9"/>
                </a:solidFill>
              </a:rPr>
              <a:t>“Have you thought of another approach?”</a:t>
            </a:r>
          </a:p>
          <a:p>
            <a:pPr marL="0" indent="0">
              <a:spcBef>
                <a:spcPts val="2400"/>
              </a:spcBef>
              <a:buNone/>
            </a:pPr>
            <a:r>
              <a:rPr lang="en-US" dirty="0">
                <a:solidFill>
                  <a:srgbClr val="087FB9"/>
                </a:solidFill>
              </a:rPr>
              <a:t>“What information </a:t>
            </a:r>
            <a:r>
              <a:rPr lang="en-US" dirty="0" smtClean="0">
                <a:solidFill>
                  <a:srgbClr val="087FB9"/>
                </a:solidFill>
              </a:rPr>
              <a:t>is needed </a:t>
            </a:r>
            <a:r>
              <a:rPr lang="en-US" dirty="0">
                <a:solidFill>
                  <a:srgbClr val="087FB9"/>
                </a:solidFill>
              </a:rPr>
              <a:t>to validate this?”</a:t>
            </a:r>
          </a:p>
          <a:p>
            <a:pPr marL="0" indent="0">
              <a:spcBef>
                <a:spcPts val="2400"/>
              </a:spcBef>
              <a:buNone/>
            </a:pPr>
            <a:r>
              <a:rPr lang="en-US" dirty="0">
                <a:solidFill>
                  <a:srgbClr val="087FB9"/>
                </a:solidFill>
              </a:rPr>
              <a:t>“Why do you think it will happen this way?”</a:t>
            </a:r>
          </a:p>
          <a:p>
            <a:pPr marL="0" indent="0">
              <a:spcBef>
                <a:spcPts val="2400"/>
              </a:spcBef>
              <a:buNone/>
            </a:pPr>
            <a:r>
              <a:rPr lang="en-US" dirty="0">
                <a:solidFill>
                  <a:srgbClr val="087FB9"/>
                </a:solidFill>
              </a:rPr>
              <a:t>“Where is the uncertainty?”</a:t>
            </a:r>
          </a:p>
          <a:p>
            <a:pPr marL="0" indent="0">
              <a:spcBef>
                <a:spcPts val="2400"/>
              </a:spcBef>
              <a:buNone/>
            </a:pPr>
            <a:r>
              <a:rPr lang="en-US" dirty="0">
                <a:solidFill>
                  <a:srgbClr val="087FB9"/>
                </a:solidFill>
              </a:rPr>
              <a:t>“What is your riskiest assumption, why?”</a:t>
            </a:r>
          </a:p>
          <a:p>
            <a:pPr marL="0" indent="0">
              <a:spcBef>
                <a:spcPts val="2400"/>
              </a:spcBef>
              <a:buNone/>
            </a:pPr>
            <a:endParaRPr lang="en-US" dirty="0">
              <a:solidFill>
                <a:srgbClr val="087FB9"/>
              </a:solidFill>
              <a:latin typeface="Arial" charset="0"/>
              <a:ea typeface="Arial" charset="0"/>
              <a:cs typeface="Arial" charset="0"/>
            </a:endParaRPr>
          </a:p>
          <a:p>
            <a:pPr marL="0" indent="0">
              <a:spcBef>
                <a:spcPts val="2400"/>
              </a:spcBef>
              <a:buNone/>
            </a:pPr>
            <a:endParaRPr lang="en-US" dirty="0">
              <a:solidFill>
                <a:srgbClr val="087FB9"/>
              </a:solidFill>
              <a:latin typeface="Arial" charset="0"/>
              <a:ea typeface="Arial" charset="0"/>
              <a:cs typeface="Arial" charset="0"/>
            </a:endParaRPr>
          </a:p>
        </p:txBody>
      </p:sp>
      <p:sp>
        <p:nvSpPr>
          <p:cNvPr id="5" name="Rectangle 4"/>
          <p:cNvSpPr/>
          <p:nvPr/>
        </p:nvSpPr>
        <p:spPr>
          <a:xfrm>
            <a:off x="0" y="0"/>
            <a:ext cx="2900855" cy="5715000"/>
          </a:xfrm>
          <a:prstGeom prst="rect">
            <a:avLst/>
          </a:prstGeom>
          <a:solidFill>
            <a:srgbClr val="087FB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solidFill>
                <a:prstClr val="black"/>
              </a:solidFill>
              <a:latin typeface="Calibri"/>
            </a:endParaRPr>
          </a:p>
        </p:txBody>
      </p:sp>
      <p:sp>
        <p:nvSpPr>
          <p:cNvPr id="5122" name="Title 1"/>
          <p:cNvSpPr>
            <a:spLocks noGrp="1"/>
          </p:cNvSpPr>
          <p:nvPr>
            <p:ph type="title"/>
          </p:nvPr>
        </p:nvSpPr>
        <p:spPr>
          <a:xfrm>
            <a:off x="158843" y="433819"/>
            <a:ext cx="2600538" cy="4327369"/>
          </a:xfrm>
        </p:spPr>
        <p:txBody>
          <a:bodyPr>
            <a:normAutofit/>
          </a:bodyPr>
          <a:lstStyle/>
          <a:p>
            <a:pPr algn="ctr">
              <a:lnSpc>
                <a:spcPct val="130000"/>
              </a:lnSpc>
            </a:pPr>
            <a:r>
              <a:rPr lang="en-US" sz="3300" dirty="0" smtClean="0">
                <a:solidFill>
                  <a:schemeClr val="bg1"/>
                </a:solidFill>
                <a:latin typeface="Helvetica" charset="0"/>
                <a:ea typeface="Helvetica" charset="0"/>
                <a:cs typeface="Helvetica" charset="0"/>
              </a:rPr>
              <a:t>High-Value Open-ended Questions</a:t>
            </a:r>
            <a:br>
              <a:rPr lang="en-US" sz="3300" dirty="0" smtClean="0">
                <a:solidFill>
                  <a:schemeClr val="bg1"/>
                </a:solidFill>
                <a:latin typeface="Helvetica" charset="0"/>
                <a:ea typeface="Helvetica" charset="0"/>
                <a:cs typeface="Helvetica" charset="0"/>
              </a:rPr>
            </a:br>
            <a:r>
              <a:rPr lang="en-US" sz="3300" dirty="0" smtClean="0">
                <a:solidFill>
                  <a:schemeClr val="bg1"/>
                </a:solidFill>
                <a:latin typeface="Helvetica" charset="0"/>
                <a:ea typeface="Helvetica" charset="0"/>
                <a:cs typeface="Helvetica" charset="0"/>
              </a:rPr>
              <a:t>to challenge assumptions</a:t>
            </a:r>
            <a:endParaRPr lang="en-US" sz="3300" dirty="0">
              <a:solidFill>
                <a:schemeClr val="bg1"/>
              </a:solidFill>
              <a:latin typeface="Helvetica" charset="0"/>
              <a:ea typeface="Helvetica" charset="0"/>
              <a:cs typeface="Helvetica" charset="0"/>
            </a:endParaRPr>
          </a:p>
        </p:txBody>
      </p:sp>
    </p:spTree>
    <p:extLst>
      <p:ext uri="{BB962C8B-B14F-4D97-AF65-F5344CB8AC3E}">
        <p14:creationId xmlns:p14="http://schemas.microsoft.com/office/powerpoint/2010/main" val="75609681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H="1">
            <a:off x="1668908" y="1375662"/>
            <a:ext cx="6720540" cy="0"/>
          </a:xfrm>
          <a:prstGeom prst="line">
            <a:avLst/>
          </a:prstGeom>
          <a:ln w="1016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15374" y="2088343"/>
            <a:ext cx="6549292" cy="561418"/>
          </a:xfrm>
          <a:prstGeom prst="rect">
            <a:avLst/>
          </a:prstGeom>
          <a:noFill/>
        </p:spPr>
        <p:txBody>
          <a:bodyPr wrap="square" lIns="68297" tIns="34154" rIns="68297" bIns="34154" rtlCol="0">
            <a:spAutoFit/>
          </a:bodyPr>
          <a:lstStyle/>
          <a:p>
            <a:pPr defTabSz="456439"/>
            <a:r>
              <a:rPr lang="en-US" sz="3200" dirty="0" smtClean="0">
                <a:solidFill>
                  <a:srgbClr val="087FB9"/>
                </a:solidFill>
                <a:ea typeface="Arial" charset="0"/>
                <a:cs typeface="Arial" charset="0"/>
              </a:rPr>
              <a:t>Challenging Assumptions Exercise</a:t>
            </a:r>
            <a:endParaRPr lang="en-US" sz="3200" dirty="0">
              <a:solidFill>
                <a:srgbClr val="087FB9"/>
              </a:solidFill>
              <a:ea typeface="Arial" charset="0"/>
              <a:cs typeface="Arial" charset="0"/>
            </a:endParaRPr>
          </a:p>
        </p:txBody>
      </p:sp>
      <p:sp>
        <p:nvSpPr>
          <p:cNvPr id="2" name="TextBox 1"/>
          <p:cNvSpPr txBox="1"/>
          <p:nvPr/>
        </p:nvSpPr>
        <p:spPr>
          <a:xfrm>
            <a:off x="1083461" y="2787578"/>
            <a:ext cx="7512091" cy="2092881"/>
          </a:xfrm>
          <a:prstGeom prst="rect">
            <a:avLst/>
          </a:prstGeom>
          <a:noFill/>
        </p:spPr>
        <p:txBody>
          <a:bodyPr wrap="square" rtlCol="0">
            <a:spAutoFit/>
          </a:bodyPr>
          <a:lstStyle/>
          <a:p>
            <a:pPr marL="285750" indent="-285750">
              <a:spcBef>
                <a:spcPts val="1800"/>
              </a:spcBef>
              <a:buFont typeface="Arial"/>
              <a:buChar char="•"/>
            </a:pPr>
            <a:r>
              <a:rPr lang="en-US" sz="2000" dirty="0" smtClean="0">
                <a:solidFill>
                  <a:schemeClr val="bg2"/>
                </a:solidFill>
              </a:rPr>
              <a:t>Document 3 </a:t>
            </a:r>
            <a:r>
              <a:rPr lang="en-US" sz="2000" dirty="0" smtClean="0">
                <a:solidFill>
                  <a:schemeClr val="bg2"/>
                </a:solidFill>
              </a:rPr>
              <a:t>underlying assumptions </a:t>
            </a:r>
            <a:r>
              <a:rPr lang="en-US" sz="2000" dirty="0" smtClean="0">
                <a:solidFill>
                  <a:schemeClr val="bg2"/>
                </a:solidFill>
              </a:rPr>
              <a:t>you made in determining the Value </a:t>
            </a:r>
            <a:r>
              <a:rPr lang="en-US" sz="2000" dirty="0" smtClean="0">
                <a:solidFill>
                  <a:schemeClr val="bg2"/>
                </a:solidFill>
              </a:rPr>
              <a:t>Score in the </a:t>
            </a:r>
            <a:r>
              <a:rPr lang="en-US" sz="2000" i="1" dirty="0" smtClean="0">
                <a:solidFill>
                  <a:schemeClr val="bg2"/>
                </a:solidFill>
              </a:rPr>
              <a:t>Assumptions and Risks box</a:t>
            </a:r>
            <a:r>
              <a:rPr lang="en-US" sz="2000" dirty="0" smtClean="0">
                <a:solidFill>
                  <a:schemeClr val="bg2"/>
                </a:solidFill>
              </a:rPr>
              <a:t>.   </a:t>
            </a:r>
            <a:endParaRPr lang="en-US" sz="2000" dirty="0" smtClean="0">
              <a:solidFill>
                <a:schemeClr val="bg2"/>
              </a:solidFill>
            </a:endParaRPr>
          </a:p>
          <a:p>
            <a:pPr marL="285750" indent="-285750">
              <a:spcBef>
                <a:spcPts val="1800"/>
              </a:spcBef>
              <a:buFont typeface="Arial"/>
              <a:buChar char="•"/>
            </a:pPr>
            <a:r>
              <a:rPr lang="en-US" sz="2000" dirty="0" smtClean="0">
                <a:solidFill>
                  <a:schemeClr val="bg2"/>
                </a:solidFill>
              </a:rPr>
              <a:t>Pair up with someone and share your assumptions</a:t>
            </a:r>
          </a:p>
          <a:p>
            <a:pPr marL="285750" indent="-285750">
              <a:spcBef>
                <a:spcPts val="1800"/>
              </a:spcBef>
              <a:buFont typeface="Arial"/>
              <a:buChar char="•"/>
            </a:pPr>
            <a:r>
              <a:rPr lang="en-US" sz="2000" dirty="0" smtClean="0">
                <a:solidFill>
                  <a:schemeClr val="bg2"/>
                </a:solidFill>
              </a:rPr>
              <a:t>The other person in the pair should </a:t>
            </a:r>
            <a:r>
              <a:rPr lang="en-US" sz="2000" dirty="0" smtClean="0">
                <a:solidFill>
                  <a:schemeClr val="bg2"/>
                </a:solidFill>
              </a:rPr>
              <a:t>use the High-Value Open-ended Questions and challenge </a:t>
            </a:r>
            <a:r>
              <a:rPr lang="en-US" sz="2000" dirty="0" smtClean="0">
                <a:solidFill>
                  <a:schemeClr val="bg2"/>
                </a:solidFill>
              </a:rPr>
              <a:t>the assumptions</a:t>
            </a:r>
          </a:p>
        </p:txBody>
      </p:sp>
      <p:grpSp>
        <p:nvGrpSpPr>
          <p:cNvPr id="7" name="Group 4"/>
          <p:cNvGrpSpPr>
            <a:grpSpLocks/>
          </p:cNvGrpSpPr>
          <p:nvPr/>
        </p:nvGrpSpPr>
        <p:grpSpPr bwMode="auto">
          <a:xfrm>
            <a:off x="610387" y="649309"/>
            <a:ext cx="1100137" cy="1100137"/>
            <a:chOff x="7506591" y="258045"/>
            <a:chExt cx="1101392" cy="1101392"/>
          </a:xfrm>
          <a:solidFill>
            <a:schemeClr val="bg2"/>
          </a:solidFill>
        </p:grpSpPr>
        <p:sp>
          <p:nvSpPr>
            <p:cNvPr id="8" name="Oval 7"/>
            <p:cNvSpPr/>
            <p:nvPr/>
          </p:nvSpPr>
          <p:spPr>
            <a:xfrm>
              <a:off x="7506591" y="258045"/>
              <a:ext cx="1101392" cy="1101392"/>
            </a:xfrm>
            <a:prstGeom prst="ellipse">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9" name="Heart 8"/>
            <p:cNvSpPr/>
            <p:nvPr/>
          </p:nvSpPr>
          <p:spPr>
            <a:xfrm>
              <a:off x="7953187" y="563193"/>
              <a:ext cx="492686" cy="491097"/>
            </a:xfrm>
            <a:prstGeom prst="heart">
              <a:avLst/>
            </a:prstGeom>
            <a:solidFill>
              <a:schemeClr val="bg1"/>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11" name="Freeform 10"/>
            <p:cNvSpPr/>
            <p:nvPr/>
          </p:nvSpPr>
          <p:spPr>
            <a:xfrm>
              <a:off x="7613074" y="633122"/>
              <a:ext cx="367131" cy="351237"/>
            </a:xfrm>
            <a:custGeom>
              <a:avLst/>
              <a:gdLst>
                <a:gd name="connsiteX0" fmla="*/ 0 w 326572"/>
                <a:gd name="connsiteY0" fmla="*/ 188026 h 349662"/>
                <a:gd name="connsiteX1" fmla="*/ 82468 w 326572"/>
                <a:gd name="connsiteY1" fmla="*/ 188026 h 349662"/>
                <a:gd name="connsiteX2" fmla="*/ 108858 w 326572"/>
                <a:gd name="connsiteY2" fmla="*/ 112156 h 349662"/>
                <a:gd name="connsiteX3" fmla="*/ 128650 w 326572"/>
                <a:gd name="connsiteY3" fmla="*/ 227610 h 349662"/>
                <a:gd name="connsiteX4" fmla="*/ 174832 w 326572"/>
                <a:gd name="connsiteY4" fmla="*/ 0 h 349662"/>
                <a:gd name="connsiteX5" fmla="*/ 197923 w 326572"/>
                <a:gd name="connsiteY5" fmla="*/ 349662 h 349662"/>
                <a:gd name="connsiteX6" fmla="*/ 244104 w 326572"/>
                <a:gd name="connsiteY6" fmla="*/ 92364 h 349662"/>
                <a:gd name="connsiteX7" fmla="*/ 273793 w 326572"/>
                <a:gd name="connsiteY7" fmla="*/ 188026 h 349662"/>
                <a:gd name="connsiteX8" fmla="*/ 326572 w 326572"/>
                <a:gd name="connsiteY8" fmla="*/ 188026 h 34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572" h="349662">
                  <a:moveTo>
                    <a:pt x="0" y="188026"/>
                  </a:moveTo>
                  <a:lnTo>
                    <a:pt x="82468" y="188026"/>
                  </a:lnTo>
                  <a:lnTo>
                    <a:pt x="108858" y="112156"/>
                  </a:lnTo>
                  <a:lnTo>
                    <a:pt x="128650" y="227610"/>
                  </a:lnTo>
                  <a:lnTo>
                    <a:pt x="174832" y="0"/>
                  </a:lnTo>
                  <a:lnTo>
                    <a:pt x="197923" y="349662"/>
                  </a:lnTo>
                  <a:lnTo>
                    <a:pt x="244104" y="92364"/>
                  </a:lnTo>
                  <a:lnTo>
                    <a:pt x="273793" y="188026"/>
                  </a:lnTo>
                  <a:lnTo>
                    <a:pt x="326572" y="188026"/>
                  </a:lnTo>
                </a:path>
              </a:pathLst>
            </a:custGeom>
            <a:grpFill/>
            <a:ln w="38100" cap="rnd" cmpd="sng">
              <a:solidFill>
                <a:schemeClr val="bg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en-GB">
                <a:solidFill>
                  <a:prstClr val="black"/>
                </a:solidFill>
              </a:endParaRPr>
            </a:p>
          </p:txBody>
        </p:sp>
      </p:grpSp>
    </p:spTree>
    <p:extLst>
      <p:ext uri="{BB962C8B-B14F-4D97-AF65-F5344CB8AC3E}">
        <p14:creationId xmlns:p14="http://schemas.microsoft.com/office/powerpoint/2010/main" val="87886245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5"/>
          <p:cNvGraphicFramePr>
            <a:graphicFrameLocks/>
          </p:cNvGraphicFramePr>
          <p:nvPr>
            <p:extLst>
              <p:ext uri="{D42A27DB-BD31-4B8C-83A1-F6EECF244321}">
                <p14:modId xmlns:p14="http://schemas.microsoft.com/office/powerpoint/2010/main" val="259183039"/>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8221472"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Refine – Validating Value with an Increment</a:t>
            </a:r>
            <a:endParaRPr lang="en-US" sz="3200" dirty="0">
              <a:solidFill>
                <a:srgbClr val="087FB9"/>
              </a:solidFill>
            </a:endParaRPr>
          </a:p>
        </p:txBody>
      </p:sp>
      <p:pic>
        <p:nvPicPr>
          <p:cNvPr id="23" name="Picture 22"/>
          <p:cNvPicPr>
            <a:picLocks noChangeAspect="1"/>
          </p:cNvPicPr>
          <p:nvPr/>
        </p:nvPicPr>
        <p:blipFill>
          <a:blip r:embed="rId3"/>
          <a:stretch>
            <a:fillRect/>
          </a:stretch>
        </p:blipFill>
        <p:spPr>
          <a:xfrm>
            <a:off x="3253513" y="2278750"/>
            <a:ext cx="1174323" cy="859674"/>
          </a:xfrm>
          <a:prstGeom prst="rect">
            <a:avLst/>
          </a:prstGeom>
          <a:ln>
            <a:noFill/>
          </a:ln>
          <a:effectLst>
            <a:outerShdw blurRad="292100" dist="139700" dir="2700000" algn="tl" rotWithShape="0">
              <a:srgbClr val="333333">
                <a:alpha val="65000"/>
              </a:srgbClr>
            </a:outerShdw>
          </a:effectLst>
        </p:spPr>
      </p:pic>
      <p:cxnSp>
        <p:nvCxnSpPr>
          <p:cNvPr id="7" name="Straight Arrow Connector 6"/>
          <p:cNvCxnSpPr>
            <a:stCxn id="23" idx="2"/>
          </p:cNvCxnSpPr>
          <p:nvPr/>
        </p:nvCxnSpPr>
        <p:spPr>
          <a:xfrm flipH="1">
            <a:off x="3840092" y="3138424"/>
            <a:ext cx="583" cy="360831"/>
          </a:xfrm>
          <a:prstGeom prst="straightConnector1">
            <a:avLst/>
          </a:prstGeom>
          <a:ln w="5715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p:nvPicPr>
        <p:blipFill>
          <a:blip r:embed="rId4"/>
          <a:stretch>
            <a:fillRect/>
          </a:stretch>
        </p:blipFill>
        <p:spPr>
          <a:xfrm>
            <a:off x="2907790" y="3539787"/>
            <a:ext cx="1902351" cy="1417897"/>
          </a:xfrm>
          <a:prstGeom prst="rect">
            <a:avLst/>
          </a:prstGeom>
          <a:ln>
            <a:solidFill>
              <a:schemeClr val="tx1">
                <a:lumMod val="50000"/>
                <a:lumOff val="50000"/>
              </a:schemeClr>
            </a:solidFill>
          </a:ln>
        </p:spPr>
      </p:pic>
    </p:spTree>
    <p:extLst>
      <p:ext uri="{BB962C8B-B14F-4D97-AF65-F5344CB8AC3E}">
        <p14:creationId xmlns:p14="http://schemas.microsoft.com/office/powerpoint/2010/main" val="3927629563"/>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600" dirty="0">
                <a:solidFill>
                  <a:srgbClr val="087FB9"/>
                </a:solidFill>
              </a:rPr>
              <a:t>Refine </a:t>
            </a:r>
            <a:r>
              <a:rPr lang="en-US" sz="3600" dirty="0" smtClean="0">
                <a:solidFill>
                  <a:srgbClr val="087FB9"/>
                </a:solidFill>
              </a:rPr>
              <a:t>–Incremental Thinking</a:t>
            </a:r>
            <a:endParaRPr lang="en-US" sz="3600" dirty="0">
              <a:solidFill>
                <a:srgbClr val="087FB9"/>
              </a:solidFill>
            </a:endParaRPr>
          </a:p>
        </p:txBody>
      </p:sp>
      <p:pic>
        <p:nvPicPr>
          <p:cNvPr id="14" name="Picture 13"/>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Effect>
                      <a14:saturation sat="0"/>
                    </a14:imgEffect>
                  </a14:imgLayer>
                </a14:imgProps>
              </a:ext>
            </a:extLst>
          </a:blip>
          <a:stretch>
            <a:fillRect/>
          </a:stretch>
        </p:blipFill>
        <p:spPr>
          <a:xfrm>
            <a:off x="6008977" y="3795415"/>
            <a:ext cx="1640370" cy="1640370"/>
          </a:xfrm>
          <a:prstGeom prst="rect">
            <a:avLst/>
          </a:prstGeom>
          <a:ln>
            <a:noFill/>
          </a:ln>
          <a:effectLst>
            <a:softEdge rad="112500"/>
          </a:effectLst>
        </p:spPr>
      </p:pic>
      <p:cxnSp>
        <p:nvCxnSpPr>
          <p:cNvPr id="15" name="Straight Connector 14"/>
          <p:cNvCxnSpPr/>
          <p:nvPr/>
        </p:nvCxnSpPr>
        <p:spPr>
          <a:xfrm>
            <a:off x="2416450" y="1859365"/>
            <a:ext cx="787845" cy="0"/>
          </a:xfrm>
          <a:prstGeom prst="line">
            <a:avLst/>
          </a:prstGeom>
          <a:ln>
            <a:headEnd type="none"/>
            <a:tailEnd type="triangle"/>
          </a:ln>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a:off x="3204295" y="1859365"/>
            <a:ext cx="614897" cy="816348"/>
          </a:xfrm>
          <a:prstGeom prst="line">
            <a:avLst/>
          </a:prstGeom>
          <a:ln>
            <a:solidFill>
              <a:srgbClr val="008000"/>
            </a:solidFill>
            <a:headEnd type="none"/>
            <a:tailEnd type="triangle"/>
          </a:ln>
        </p:spPr>
        <p:style>
          <a:lnRef idx="2">
            <a:schemeClr val="dk1"/>
          </a:lnRef>
          <a:fillRef idx="0">
            <a:schemeClr val="dk1"/>
          </a:fillRef>
          <a:effectRef idx="1">
            <a:schemeClr val="dk1"/>
          </a:effectRef>
          <a:fontRef idx="minor">
            <a:schemeClr val="tx1"/>
          </a:fontRef>
        </p:style>
      </p:cxnSp>
      <p:sp>
        <p:nvSpPr>
          <p:cNvPr id="17" name="TextBox 16"/>
          <p:cNvSpPr txBox="1"/>
          <p:nvPr/>
        </p:nvSpPr>
        <p:spPr>
          <a:xfrm>
            <a:off x="7394157" y="4275991"/>
            <a:ext cx="941283" cy="738664"/>
          </a:xfrm>
          <a:prstGeom prst="rect">
            <a:avLst/>
          </a:prstGeom>
          <a:noFill/>
        </p:spPr>
        <p:txBody>
          <a:bodyPr wrap="none" rtlCol="0">
            <a:spAutoFit/>
          </a:bodyPr>
          <a:lstStyle/>
          <a:p>
            <a:pPr algn="ctr"/>
            <a:r>
              <a:rPr lang="en-US" sz="1400" b="1" dirty="0" smtClean="0"/>
              <a:t>Delivering </a:t>
            </a:r>
          </a:p>
          <a:p>
            <a:pPr algn="ctr"/>
            <a:r>
              <a:rPr lang="en-US" sz="1400" b="1" dirty="0" smtClean="0"/>
              <a:t>Customer</a:t>
            </a:r>
          </a:p>
          <a:p>
            <a:pPr algn="ctr"/>
            <a:r>
              <a:rPr lang="en-US" sz="1400" b="1" dirty="0" smtClean="0"/>
              <a:t>Value</a:t>
            </a:r>
            <a:endParaRPr lang="en-US" sz="1400" b="1" dirty="0"/>
          </a:p>
        </p:txBody>
      </p:sp>
      <p:cxnSp>
        <p:nvCxnSpPr>
          <p:cNvPr id="20" name="Straight Connector 19"/>
          <p:cNvCxnSpPr/>
          <p:nvPr/>
        </p:nvCxnSpPr>
        <p:spPr>
          <a:xfrm>
            <a:off x="3819192" y="2675713"/>
            <a:ext cx="764328" cy="352927"/>
          </a:xfrm>
          <a:prstGeom prst="line">
            <a:avLst/>
          </a:prstGeom>
          <a:ln>
            <a:solidFill>
              <a:srgbClr val="008000"/>
            </a:solidFill>
            <a:headEnd type="none"/>
            <a:tailEnd type="triangle"/>
          </a:ln>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a:off x="4583520" y="3028640"/>
            <a:ext cx="621374" cy="690646"/>
          </a:xfrm>
          <a:prstGeom prst="line">
            <a:avLst/>
          </a:prstGeom>
          <a:ln>
            <a:solidFill>
              <a:srgbClr val="008000"/>
            </a:solidFill>
            <a:headEnd type="none"/>
            <a:tailEnd type="triangle"/>
          </a:ln>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a:off x="5204894" y="3719286"/>
            <a:ext cx="1859700" cy="396875"/>
          </a:xfrm>
          <a:prstGeom prst="line">
            <a:avLst/>
          </a:prstGeom>
          <a:ln>
            <a:solidFill>
              <a:srgbClr val="008000"/>
            </a:solidFill>
            <a:headEnd type="none"/>
            <a:tailEnd type="triangle" w="lg" len="lg"/>
          </a:ln>
        </p:spPr>
        <p:style>
          <a:lnRef idx="2">
            <a:schemeClr val="dk1"/>
          </a:lnRef>
          <a:fillRef idx="0">
            <a:schemeClr val="dk1"/>
          </a:fillRef>
          <a:effectRef idx="1">
            <a:schemeClr val="dk1"/>
          </a:effectRef>
          <a:fontRef idx="minor">
            <a:schemeClr val="tx1"/>
          </a:fontRef>
        </p:style>
      </p:cxnSp>
      <p:sp>
        <p:nvSpPr>
          <p:cNvPr id="23" name="Oval 22"/>
          <p:cNvSpPr/>
          <p:nvPr/>
        </p:nvSpPr>
        <p:spPr>
          <a:xfrm>
            <a:off x="2338651" y="1800575"/>
            <a:ext cx="132080" cy="132080"/>
          </a:xfrm>
          <a:prstGeom prst="ellipse">
            <a:avLst/>
          </a:prstGeom>
          <a:solidFill>
            <a:srgbClr val="000000"/>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nvGrpSpPr>
          <p:cNvPr id="24" name="Group 23"/>
          <p:cNvGrpSpPr/>
          <p:nvPr/>
        </p:nvGrpSpPr>
        <p:grpSpPr>
          <a:xfrm>
            <a:off x="691707" y="1472850"/>
            <a:ext cx="1789806" cy="1702174"/>
            <a:chOff x="3327231" y="4656267"/>
            <a:chExt cx="1564692" cy="1394278"/>
          </a:xfrm>
        </p:grpSpPr>
        <p:pic>
          <p:nvPicPr>
            <p:cNvPr id="25" name="Picture 24"/>
            <p:cNvPicPr>
              <a:picLocks noChangeAspect="1"/>
            </p:cNvPicPr>
            <p:nvPr/>
          </p:nvPicPr>
          <p:blipFill rotWithShape="1">
            <a:blip r:embed="rId5"/>
            <a:srcRect l="26514" t="8310" r="27115" b="27755"/>
            <a:stretch/>
          </p:blipFill>
          <p:spPr>
            <a:xfrm>
              <a:off x="3492387" y="4656267"/>
              <a:ext cx="1246442" cy="1394278"/>
            </a:xfrm>
            <a:prstGeom prst="rect">
              <a:avLst/>
            </a:prstGeom>
          </p:spPr>
        </p:pic>
        <p:sp>
          <p:nvSpPr>
            <p:cNvPr id="26" name="TextBox 25"/>
            <p:cNvSpPr txBox="1"/>
            <p:nvPr/>
          </p:nvSpPr>
          <p:spPr>
            <a:xfrm>
              <a:off x="3327231" y="4918871"/>
              <a:ext cx="1564692" cy="523220"/>
            </a:xfrm>
            <a:prstGeom prst="rect">
              <a:avLst/>
            </a:prstGeom>
            <a:noFill/>
          </p:spPr>
          <p:txBody>
            <a:bodyPr wrap="square" rtlCol="0">
              <a:spAutoFit/>
            </a:bodyPr>
            <a:lstStyle/>
            <a:p>
              <a:pPr algn="ctr"/>
              <a:r>
                <a:rPr lang="en-US" sz="1400" b="1" dirty="0" smtClean="0">
                  <a:solidFill>
                    <a:schemeClr val="bg1"/>
                  </a:solidFill>
                </a:rPr>
                <a:t>Incremental Thinking</a:t>
              </a:r>
              <a:endParaRPr lang="en-US" sz="1400" b="1" dirty="0">
                <a:solidFill>
                  <a:schemeClr val="bg1"/>
                </a:solidFill>
              </a:endParaRPr>
            </a:p>
          </p:txBody>
        </p:sp>
      </p:grpSp>
      <p:sp>
        <p:nvSpPr>
          <p:cNvPr id="27" name="Rectangle 26"/>
          <p:cNvSpPr/>
          <p:nvPr/>
        </p:nvSpPr>
        <p:spPr>
          <a:xfrm>
            <a:off x="3022032" y="1472850"/>
            <a:ext cx="341008" cy="213398"/>
          </a:xfrm>
          <a:prstGeom prst="rect">
            <a:avLst/>
          </a:prstGeom>
          <a:solidFill>
            <a:srgbClr val="000000"/>
          </a:solidFill>
          <a:ln>
            <a:solidFill>
              <a:schemeClr val="bg1"/>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8" name="Rectangle 27"/>
          <p:cNvSpPr/>
          <p:nvPr/>
        </p:nvSpPr>
        <p:spPr>
          <a:xfrm>
            <a:off x="3255508" y="2748798"/>
            <a:ext cx="294436" cy="338176"/>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9" name="Rectangle 28"/>
          <p:cNvSpPr/>
          <p:nvPr/>
        </p:nvSpPr>
        <p:spPr>
          <a:xfrm>
            <a:off x="3549944" y="2748798"/>
            <a:ext cx="164625" cy="338176"/>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0" name="Rectangle 29"/>
          <p:cNvSpPr/>
          <p:nvPr/>
        </p:nvSpPr>
        <p:spPr>
          <a:xfrm>
            <a:off x="4459209" y="2293235"/>
            <a:ext cx="294436" cy="338176"/>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1" name="Rectangle 30"/>
          <p:cNvSpPr/>
          <p:nvPr/>
        </p:nvSpPr>
        <p:spPr>
          <a:xfrm>
            <a:off x="4753646" y="2431211"/>
            <a:ext cx="164624" cy="200199"/>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2" name="Rectangle 31"/>
          <p:cNvSpPr/>
          <p:nvPr/>
        </p:nvSpPr>
        <p:spPr>
          <a:xfrm>
            <a:off x="4464390" y="2644918"/>
            <a:ext cx="453879" cy="207759"/>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3" name="Rectangle 32"/>
          <p:cNvSpPr/>
          <p:nvPr/>
        </p:nvSpPr>
        <p:spPr>
          <a:xfrm>
            <a:off x="4689370" y="3937815"/>
            <a:ext cx="459061" cy="338176"/>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4" name="Rectangle 33"/>
          <p:cNvSpPr/>
          <p:nvPr/>
        </p:nvSpPr>
        <p:spPr>
          <a:xfrm>
            <a:off x="5148432" y="4289497"/>
            <a:ext cx="391380" cy="207759"/>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5" name="Rectangle 34"/>
          <p:cNvSpPr/>
          <p:nvPr/>
        </p:nvSpPr>
        <p:spPr>
          <a:xfrm>
            <a:off x="4694552" y="4289498"/>
            <a:ext cx="453879" cy="207759"/>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6" name="Rectangle 35"/>
          <p:cNvSpPr/>
          <p:nvPr/>
        </p:nvSpPr>
        <p:spPr>
          <a:xfrm>
            <a:off x="7407487" y="3389205"/>
            <a:ext cx="459061" cy="338176"/>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7" name="Rectangle 36"/>
          <p:cNvSpPr/>
          <p:nvPr/>
        </p:nvSpPr>
        <p:spPr>
          <a:xfrm>
            <a:off x="7866549" y="3740887"/>
            <a:ext cx="391380" cy="207759"/>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8" name="Rectangle 37"/>
          <p:cNvSpPr/>
          <p:nvPr/>
        </p:nvSpPr>
        <p:spPr>
          <a:xfrm>
            <a:off x="7412669" y="3740888"/>
            <a:ext cx="453879" cy="207759"/>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9" name="Rectangle 38"/>
          <p:cNvSpPr/>
          <p:nvPr/>
        </p:nvSpPr>
        <p:spPr>
          <a:xfrm>
            <a:off x="7866548" y="3389206"/>
            <a:ext cx="391380" cy="357794"/>
          </a:xfrm>
          <a:prstGeom prst="rect">
            <a:avLst/>
          </a:prstGeom>
          <a:solidFill>
            <a:srgbClr val="000000"/>
          </a:solidFill>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b="1" dirty="0"/>
          </a:p>
        </p:txBody>
      </p:sp>
      <p:cxnSp>
        <p:nvCxnSpPr>
          <p:cNvPr id="44" name="Straight Connector 43"/>
          <p:cNvCxnSpPr/>
          <p:nvPr/>
        </p:nvCxnSpPr>
        <p:spPr>
          <a:xfrm>
            <a:off x="3255508" y="1859365"/>
            <a:ext cx="3673010" cy="0"/>
          </a:xfrm>
          <a:prstGeom prst="line">
            <a:avLst/>
          </a:prstGeom>
          <a:ln>
            <a:solidFill>
              <a:srgbClr val="FF0000"/>
            </a:solidFill>
            <a:headEnd type="none"/>
            <a:tailEnd type="triangle" w="lg" len="lg"/>
          </a:ln>
        </p:spPr>
        <p:style>
          <a:lnRef idx="2">
            <a:schemeClr val="dk1"/>
          </a:lnRef>
          <a:fillRef idx="0">
            <a:schemeClr val="dk1"/>
          </a:fillRef>
          <a:effectRef idx="1">
            <a:schemeClr val="dk1"/>
          </a:effectRef>
          <a:fontRef idx="minor">
            <a:schemeClr val="tx1"/>
          </a:fontRef>
        </p:style>
      </p:cxnSp>
      <p:sp>
        <p:nvSpPr>
          <p:cNvPr id="49" name="TextBox 48"/>
          <p:cNvSpPr txBox="1"/>
          <p:nvPr/>
        </p:nvSpPr>
        <p:spPr>
          <a:xfrm>
            <a:off x="4309062" y="1490033"/>
            <a:ext cx="1808032" cy="307777"/>
          </a:xfrm>
          <a:prstGeom prst="rect">
            <a:avLst/>
          </a:prstGeom>
          <a:noFill/>
        </p:spPr>
        <p:txBody>
          <a:bodyPr wrap="none" rtlCol="0">
            <a:spAutoFit/>
          </a:bodyPr>
          <a:lstStyle/>
          <a:p>
            <a:r>
              <a:rPr lang="en-US" sz="1400" dirty="0" smtClean="0">
                <a:solidFill>
                  <a:srgbClr val="FF0000"/>
                </a:solidFill>
              </a:rPr>
              <a:t>Big </a:t>
            </a:r>
            <a:r>
              <a:rPr lang="en-US" sz="1400" dirty="0">
                <a:solidFill>
                  <a:srgbClr val="FF0000"/>
                </a:solidFill>
              </a:rPr>
              <a:t>U</a:t>
            </a:r>
            <a:r>
              <a:rPr lang="en-US" sz="1400" dirty="0" smtClean="0">
                <a:solidFill>
                  <a:srgbClr val="FF0000"/>
                </a:solidFill>
              </a:rPr>
              <a:t>pfront Thinking</a:t>
            </a:r>
            <a:endParaRPr lang="en-US" sz="1400" dirty="0">
              <a:solidFill>
                <a:srgbClr val="FF0000"/>
              </a:solidFill>
            </a:endParaRPr>
          </a:p>
        </p:txBody>
      </p:sp>
      <p:sp>
        <p:nvSpPr>
          <p:cNvPr id="50" name="TextBox 49"/>
          <p:cNvSpPr txBox="1"/>
          <p:nvPr/>
        </p:nvSpPr>
        <p:spPr>
          <a:xfrm>
            <a:off x="5204894" y="3086974"/>
            <a:ext cx="1122673" cy="523220"/>
          </a:xfrm>
          <a:prstGeom prst="rect">
            <a:avLst/>
          </a:prstGeom>
          <a:noFill/>
        </p:spPr>
        <p:txBody>
          <a:bodyPr wrap="none" rtlCol="0">
            <a:spAutoFit/>
          </a:bodyPr>
          <a:lstStyle/>
          <a:p>
            <a:pPr algn="ctr"/>
            <a:r>
              <a:rPr lang="en-US" sz="1400" dirty="0" smtClean="0">
                <a:solidFill>
                  <a:srgbClr val="008000"/>
                </a:solidFill>
              </a:rPr>
              <a:t>Incremental </a:t>
            </a:r>
          </a:p>
          <a:p>
            <a:pPr algn="ctr"/>
            <a:r>
              <a:rPr lang="en-US" sz="1400" dirty="0" smtClean="0">
                <a:solidFill>
                  <a:srgbClr val="008000"/>
                </a:solidFill>
              </a:rPr>
              <a:t>Thinking</a:t>
            </a:r>
            <a:endParaRPr lang="en-US" sz="1400" dirty="0">
              <a:solidFill>
                <a:srgbClr val="008000"/>
              </a:solidFill>
            </a:endParaRPr>
          </a:p>
        </p:txBody>
      </p:sp>
      <p:cxnSp>
        <p:nvCxnSpPr>
          <p:cNvPr id="52" name="Straight Arrow Connector 51"/>
          <p:cNvCxnSpPr/>
          <p:nvPr/>
        </p:nvCxnSpPr>
        <p:spPr>
          <a:xfrm>
            <a:off x="6928518" y="2018393"/>
            <a:ext cx="0" cy="1777022"/>
          </a:xfrm>
          <a:prstGeom prst="straightConnector1">
            <a:avLst/>
          </a:prstGeom>
          <a:ln>
            <a:solidFill>
              <a:srgbClr val="FF000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6924666" y="2240805"/>
            <a:ext cx="629499" cy="830997"/>
          </a:xfrm>
          <a:prstGeom prst="rect">
            <a:avLst/>
          </a:prstGeom>
          <a:noFill/>
          <a:ln>
            <a:noFill/>
          </a:ln>
        </p:spPr>
        <p:txBody>
          <a:bodyPr wrap="none" rtlCol="0">
            <a:spAutoFit/>
          </a:bodyPr>
          <a:lstStyle/>
          <a:p>
            <a:pPr algn="ctr"/>
            <a:r>
              <a:rPr lang="en-US" sz="1600" dirty="0" smtClean="0">
                <a:solidFill>
                  <a:srgbClr val="FF0000"/>
                </a:solidFill>
              </a:rPr>
              <a:t>Mind</a:t>
            </a:r>
          </a:p>
          <a:p>
            <a:pPr algn="ctr"/>
            <a:r>
              <a:rPr lang="en-US" sz="1600" dirty="0" smtClean="0">
                <a:solidFill>
                  <a:srgbClr val="FF0000"/>
                </a:solidFill>
              </a:rPr>
              <a:t>the </a:t>
            </a:r>
          </a:p>
          <a:p>
            <a:pPr algn="ctr"/>
            <a:r>
              <a:rPr lang="en-US" sz="1600" dirty="0" smtClean="0">
                <a:solidFill>
                  <a:srgbClr val="FF0000"/>
                </a:solidFill>
              </a:rPr>
              <a:t>Gap!</a:t>
            </a:r>
            <a:endParaRPr lang="en-US" sz="1600" dirty="0">
              <a:solidFill>
                <a:srgbClr val="FF0000"/>
              </a:solidFill>
            </a:endParaRPr>
          </a:p>
        </p:txBody>
      </p:sp>
    </p:spTree>
    <p:extLst>
      <p:ext uri="{BB962C8B-B14F-4D97-AF65-F5344CB8AC3E}">
        <p14:creationId xmlns:p14="http://schemas.microsoft.com/office/powerpoint/2010/main" val="427750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9"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ssolve">
                                      <p:cBhvr>
                                        <p:cTn id="10" dur="500"/>
                                        <p:tgtEl>
                                          <p:spTgt spid="1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dissolv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dissolve">
                                      <p:cBhvr>
                                        <p:cTn id="18" dur="500"/>
                                        <p:tgtEl>
                                          <p:spTgt spid="49"/>
                                        </p:tgtEl>
                                      </p:cBhvr>
                                    </p:animEffect>
                                  </p:childTnLst>
                                </p:cTn>
                              </p:par>
                              <p:par>
                                <p:cTn id="19" presetID="9"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dissolve">
                                      <p:cBhvr>
                                        <p:cTn id="21" dur="500"/>
                                        <p:tgtEl>
                                          <p:spTgt spid="44"/>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dissolve">
                                      <p:cBhvr>
                                        <p:cTn id="26" dur="500"/>
                                        <p:tgtEl>
                                          <p:spTgt spid="16"/>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dissolve">
                                      <p:cBhvr>
                                        <p:cTn id="29" dur="500"/>
                                        <p:tgtEl>
                                          <p:spTgt spid="28"/>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dissolve">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dissolve">
                                      <p:cBhvr>
                                        <p:cTn id="37" dur="500"/>
                                        <p:tgtEl>
                                          <p:spTgt spid="20"/>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dissolve">
                                      <p:cBhvr>
                                        <p:cTn id="40" dur="500"/>
                                        <p:tgtEl>
                                          <p:spTgt spid="30"/>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dissolve">
                                      <p:cBhvr>
                                        <p:cTn id="43" dur="500"/>
                                        <p:tgtEl>
                                          <p:spTgt spid="31"/>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dissolve">
                                      <p:cBhvr>
                                        <p:cTn id="46" dur="5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dissolve">
                                      <p:cBhvr>
                                        <p:cTn id="51" dur="500"/>
                                        <p:tgtEl>
                                          <p:spTgt spid="21"/>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dissolve">
                                      <p:cBhvr>
                                        <p:cTn id="54" dur="500"/>
                                        <p:tgtEl>
                                          <p:spTgt spid="33"/>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dissolve">
                                      <p:cBhvr>
                                        <p:cTn id="57" dur="500"/>
                                        <p:tgtEl>
                                          <p:spTgt spid="35"/>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dissolve">
                                      <p:cBhvr>
                                        <p:cTn id="60" dur="500"/>
                                        <p:tgtEl>
                                          <p:spTgt spid="34"/>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dissolve">
                                      <p:cBhvr>
                                        <p:cTn id="65" dur="5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presetSubtype="0" fill="hold"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dissolve">
                                      <p:cBhvr>
                                        <p:cTn id="70" dur="500"/>
                                        <p:tgtEl>
                                          <p:spTgt spid="14"/>
                                        </p:tgtEl>
                                      </p:cBhvr>
                                    </p:animEffect>
                                  </p:childTnLst>
                                </p:cTn>
                              </p:par>
                              <p:par>
                                <p:cTn id="71" presetID="9"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dissolve">
                                      <p:cBhvr>
                                        <p:cTn id="73" dur="500"/>
                                        <p:tgtEl>
                                          <p:spTgt spid="17"/>
                                        </p:tgtEl>
                                      </p:cBhvr>
                                    </p:animEffect>
                                  </p:childTnLst>
                                </p:cTn>
                              </p:par>
                              <p:par>
                                <p:cTn id="74" presetID="9" presetClass="entr" presetSubtype="0" fill="hold" grpId="0"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dissolve">
                                      <p:cBhvr>
                                        <p:cTn id="76" dur="500"/>
                                        <p:tgtEl>
                                          <p:spTgt spid="36"/>
                                        </p:tgtEl>
                                      </p:cBhvr>
                                    </p:animEffect>
                                  </p:childTnLst>
                                </p:cTn>
                              </p:par>
                              <p:par>
                                <p:cTn id="77" presetID="9" presetClass="entr" presetSubtype="0" fill="hold" grpId="0" nodeType="with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dissolve">
                                      <p:cBhvr>
                                        <p:cTn id="79" dur="500"/>
                                        <p:tgtEl>
                                          <p:spTgt spid="37"/>
                                        </p:tgtEl>
                                      </p:cBhvr>
                                    </p:animEffect>
                                  </p:childTnLst>
                                </p:cTn>
                              </p:par>
                              <p:par>
                                <p:cTn id="80" presetID="9" presetClass="entr" presetSubtype="0" fill="hold" grpId="0" nodeType="with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dissolve">
                                      <p:cBhvr>
                                        <p:cTn id="82" dur="500"/>
                                        <p:tgtEl>
                                          <p:spTgt spid="38"/>
                                        </p:tgtEl>
                                      </p:cBhvr>
                                    </p:animEffect>
                                  </p:childTnLst>
                                </p:cTn>
                              </p:par>
                              <p:par>
                                <p:cTn id="83" presetID="9" presetClass="entr" presetSubtype="0"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dissolve">
                                      <p:cBhvr>
                                        <p:cTn id="85" dur="500"/>
                                        <p:tgtEl>
                                          <p:spTgt spid="39"/>
                                        </p:tgtEl>
                                      </p:cBhvr>
                                    </p:animEffect>
                                  </p:childTnLst>
                                </p:cTn>
                              </p:par>
                              <p:par>
                                <p:cTn id="86" presetID="9" presetClass="entr" presetSubtype="0" fill="hold" grpId="0" nodeType="withEffect">
                                  <p:stCondLst>
                                    <p:cond delay="0"/>
                                  </p:stCondLst>
                                  <p:childTnLst>
                                    <p:set>
                                      <p:cBhvr>
                                        <p:cTn id="87" dur="1" fill="hold">
                                          <p:stCondLst>
                                            <p:cond delay="0"/>
                                          </p:stCondLst>
                                        </p:cTn>
                                        <p:tgtEl>
                                          <p:spTgt spid="50"/>
                                        </p:tgtEl>
                                        <p:attrNameLst>
                                          <p:attrName>style.visibility</p:attrName>
                                        </p:attrNameLst>
                                      </p:cBhvr>
                                      <p:to>
                                        <p:strVal val="visible"/>
                                      </p:to>
                                    </p:set>
                                    <p:animEffect transition="in" filter="dissolve">
                                      <p:cBhvr>
                                        <p:cTn id="88" dur="500"/>
                                        <p:tgtEl>
                                          <p:spTgt spid="50"/>
                                        </p:tgtEl>
                                      </p:cBhvr>
                                    </p:animEffect>
                                  </p:childTnLst>
                                </p:cTn>
                              </p:par>
                            </p:childTnLst>
                          </p:cTn>
                        </p:par>
                      </p:childTnLst>
                    </p:cTn>
                  </p:par>
                  <p:par>
                    <p:cTn id="89" fill="hold">
                      <p:stCondLst>
                        <p:cond delay="indefinite"/>
                      </p:stCondLst>
                      <p:childTnLst>
                        <p:par>
                          <p:cTn id="90" fill="hold">
                            <p:stCondLst>
                              <p:cond delay="0"/>
                            </p:stCondLst>
                            <p:childTnLst>
                              <p:par>
                                <p:cTn id="91" presetID="9" presetClass="entr" presetSubtype="0" fill="hold" grpId="0" nodeType="clickEffect">
                                  <p:stCondLst>
                                    <p:cond delay="0"/>
                                  </p:stCondLst>
                                  <p:childTnLst>
                                    <p:set>
                                      <p:cBhvr>
                                        <p:cTn id="92" dur="1" fill="hold">
                                          <p:stCondLst>
                                            <p:cond delay="0"/>
                                          </p:stCondLst>
                                        </p:cTn>
                                        <p:tgtEl>
                                          <p:spTgt spid="54"/>
                                        </p:tgtEl>
                                        <p:attrNameLst>
                                          <p:attrName>style.visibility</p:attrName>
                                        </p:attrNameLst>
                                      </p:cBhvr>
                                      <p:to>
                                        <p:strVal val="visible"/>
                                      </p:to>
                                    </p:set>
                                    <p:animEffect transition="in" filter="dissolve">
                                      <p:cBhvr>
                                        <p:cTn id="93" dur="500"/>
                                        <p:tgtEl>
                                          <p:spTgt spid="54"/>
                                        </p:tgtEl>
                                      </p:cBhvr>
                                    </p:animEffect>
                                  </p:childTnLst>
                                </p:cTn>
                              </p:par>
                              <p:par>
                                <p:cTn id="94" presetID="9" presetClass="entr" presetSubtype="0" fill="hold" nodeType="withEffect">
                                  <p:stCondLst>
                                    <p:cond delay="0"/>
                                  </p:stCondLst>
                                  <p:childTnLst>
                                    <p:set>
                                      <p:cBhvr>
                                        <p:cTn id="95" dur="1" fill="hold">
                                          <p:stCondLst>
                                            <p:cond delay="0"/>
                                          </p:stCondLst>
                                        </p:cTn>
                                        <p:tgtEl>
                                          <p:spTgt spid="52"/>
                                        </p:tgtEl>
                                        <p:attrNameLst>
                                          <p:attrName>style.visibility</p:attrName>
                                        </p:attrNameLst>
                                      </p:cBhvr>
                                      <p:to>
                                        <p:strVal val="visible"/>
                                      </p:to>
                                    </p:set>
                                    <p:animEffect transition="in" filter="dissolve">
                                      <p:cBhvr>
                                        <p:cTn id="9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9" grpId="0"/>
      <p:bldP spid="50" grpId="0"/>
      <p:bldP spid="5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H="1">
            <a:off x="1668908" y="1375662"/>
            <a:ext cx="6720540" cy="0"/>
          </a:xfrm>
          <a:prstGeom prst="line">
            <a:avLst/>
          </a:prstGeom>
          <a:ln w="1016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15374" y="3139151"/>
            <a:ext cx="7474074" cy="1946412"/>
          </a:xfrm>
          <a:prstGeom prst="rect">
            <a:avLst/>
          </a:prstGeom>
          <a:noFill/>
        </p:spPr>
        <p:txBody>
          <a:bodyPr wrap="square" lIns="68297" tIns="34154" rIns="68297" bIns="34154" rtlCol="0">
            <a:spAutoFit/>
          </a:bodyPr>
          <a:lstStyle/>
          <a:p>
            <a:pPr defTabSz="456439">
              <a:spcBef>
                <a:spcPts val="1200"/>
              </a:spcBef>
            </a:pPr>
            <a:r>
              <a:rPr lang="en-US" sz="2800" dirty="0" smtClean="0">
                <a:solidFill>
                  <a:srgbClr val="087FB9"/>
                </a:solidFill>
                <a:ea typeface="Arial" charset="0"/>
                <a:cs typeface="Arial" charset="0"/>
              </a:rPr>
              <a:t>Review your Idea from your Canvas.</a:t>
            </a:r>
          </a:p>
          <a:p>
            <a:pPr defTabSz="456439">
              <a:spcBef>
                <a:spcPts val="1200"/>
              </a:spcBef>
            </a:pPr>
            <a:r>
              <a:rPr lang="en-US" sz="2800" dirty="0" smtClean="0">
                <a:solidFill>
                  <a:srgbClr val="087FB9"/>
                </a:solidFill>
                <a:ea typeface="Arial" charset="0"/>
                <a:cs typeface="Arial" charset="0"/>
              </a:rPr>
              <a:t>Document 3 ways to that you can </a:t>
            </a:r>
            <a:r>
              <a:rPr lang="en-US" sz="2800" dirty="0" smtClean="0">
                <a:solidFill>
                  <a:srgbClr val="087FB9"/>
                </a:solidFill>
                <a:ea typeface="Arial" charset="0"/>
                <a:cs typeface="Arial" charset="0"/>
              </a:rPr>
              <a:t>cut an increment of your idea in the </a:t>
            </a:r>
            <a:r>
              <a:rPr lang="en-US" sz="2800" i="1" dirty="0" smtClean="0">
                <a:solidFill>
                  <a:srgbClr val="087FB9"/>
                </a:solidFill>
                <a:ea typeface="Arial" charset="0"/>
                <a:cs typeface="Arial" charset="0"/>
              </a:rPr>
              <a:t>Increment box </a:t>
            </a:r>
            <a:r>
              <a:rPr lang="en-US" sz="2800" dirty="0" smtClean="0">
                <a:solidFill>
                  <a:srgbClr val="087FB9"/>
                </a:solidFill>
                <a:ea typeface="Arial" charset="0"/>
                <a:cs typeface="Arial" charset="0"/>
              </a:rPr>
              <a:t>to validate that it is a valuable idea</a:t>
            </a:r>
            <a:endParaRPr lang="en-US" sz="2800" dirty="0">
              <a:solidFill>
                <a:srgbClr val="087FB9"/>
              </a:solidFill>
              <a:ea typeface="Arial" charset="0"/>
              <a:cs typeface="Arial" charset="0"/>
            </a:endParaRPr>
          </a:p>
        </p:txBody>
      </p:sp>
      <p:pic>
        <p:nvPicPr>
          <p:cNvPr id="6" name="Picture 5"/>
          <p:cNvPicPr>
            <a:picLocks noChangeAspect="1"/>
          </p:cNvPicPr>
          <p:nvPr/>
        </p:nvPicPr>
        <p:blipFill>
          <a:blip r:embed="rId3"/>
          <a:stretch>
            <a:fillRect/>
          </a:stretch>
        </p:blipFill>
        <p:spPr>
          <a:xfrm>
            <a:off x="798506" y="1118417"/>
            <a:ext cx="770633" cy="533515"/>
          </a:xfrm>
          <a:prstGeom prst="rect">
            <a:avLst/>
          </a:prstGeom>
        </p:spPr>
      </p:pic>
      <p:sp>
        <p:nvSpPr>
          <p:cNvPr id="7" name="TextBox 6"/>
          <p:cNvSpPr txBox="1"/>
          <p:nvPr/>
        </p:nvSpPr>
        <p:spPr>
          <a:xfrm>
            <a:off x="915374" y="2088343"/>
            <a:ext cx="6549292" cy="561418"/>
          </a:xfrm>
          <a:prstGeom prst="rect">
            <a:avLst/>
          </a:prstGeom>
          <a:noFill/>
        </p:spPr>
        <p:txBody>
          <a:bodyPr wrap="square" lIns="68297" tIns="34154" rIns="68297" bIns="34154" rtlCol="0">
            <a:spAutoFit/>
          </a:bodyPr>
          <a:lstStyle/>
          <a:p>
            <a:pPr defTabSz="456439"/>
            <a:r>
              <a:rPr lang="en-US" sz="3200" dirty="0" smtClean="0">
                <a:solidFill>
                  <a:srgbClr val="087FB9"/>
                </a:solidFill>
                <a:ea typeface="Arial" charset="0"/>
                <a:cs typeface="Arial" charset="0"/>
              </a:rPr>
              <a:t>Incremental Thinking Exercise</a:t>
            </a:r>
            <a:endParaRPr lang="en-US" sz="3200" dirty="0">
              <a:solidFill>
                <a:srgbClr val="087FB9"/>
              </a:solidFill>
              <a:ea typeface="Arial" charset="0"/>
              <a:cs typeface="Arial" charset="0"/>
            </a:endParaRPr>
          </a:p>
        </p:txBody>
      </p:sp>
      <p:grpSp>
        <p:nvGrpSpPr>
          <p:cNvPr id="8" name="Group 4"/>
          <p:cNvGrpSpPr>
            <a:grpSpLocks/>
          </p:cNvGrpSpPr>
          <p:nvPr/>
        </p:nvGrpSpPr>
        <p:grpSpPr bwMode="auto">
          <a:xfrm>
            <a:off x="610387" y="649309"/>
            <a:ext cx="1100137" cy="1100137"/>
            <a:chOff x="7506591" y="258045"/>
            <a:chExt cx="1101392" cy="1101392"/>
          </a:xfrm>
          <a:solidFill>
            <a:schemeClr val="bg2"/>
          </a:solidFill>
        </p:grpSpPr>
        <p:sp>
          <p:nvSpPr>
            <p:cNvPr id="9" name="Oval 8"/>
            <p:cNvSpPr/>
            <p:nvPr/>
          </p:nvSpPr>
          <p:spPr>
            <a:xfrm>
              <a:off x="7506591" y="258045"/>
              <a:ext cx="1101392" cy="1101392"/>
            </a:xfrm>
            <a:prstGeom prst="ellipse">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11" name="Heart 10"/>
            <p:cNvSpPr/>
            <p:nvPr/>
          </p:nvSpPr>
          <p:spPr>
            <a:xfrm>
              <a:off x="7953187" y="563193"/>
              <a:ext cx="492686" cy="491097"/>
            </a:xfrm>
            <a:prstGeom prst="heart">
              <a:avLst/>
            </a:prstGeom>
            <a:solidFill>
              <a:schemeClr val="bg1"/>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12" name="Freeform 11"/>
            <p:cNvSpPr/>
            <p:nvPr/>
          </p:nvSpPr>
          <p:spPr>
            <a:xfrm>
              <a:off x="7613074" y="633122"/>
              <a:ext cx="367131" cy="351237"/>
            </a:xfrm>
            <a:custGeom>
              <a:avLst/>
              <a:gdLst>
                <a:gd name="connsiteX0" fmla="*/ 0 w 326572"/>
                <a:gd name="connsiteY0" fmla="*/ 188026 h 349662"/>
                <a:gd name="connsiteX1" fmla="*/ 82468 w 326572"/>
                <a:gd name="connsiteY1" fmla="*/ 188026 h 349662"/>
                <a:gd name="connsiteX2" fmla="*/ 108858 w 326572"/>
                <a:gd name="connsiteY2" fmla="*/ 112156 h 349662"/>
                <a:gd name="connsiteX3" fmla="*/ 128650 w 326572"/>
                <a:gd name="connsiteY3" fmla="*/ 227610 h 349662"/>
                <a:gd name="connsiteX4" fmla="*/ 174832 w 326572"/>
                <a:gd name="connsiteY4" fmla="*/ 0 h 349662"/>
                <a:gd name="connsiteX5" fmla="*/ 197923 w 326572"/>
                <a:gd name="connsiteY5" fmla="*/ 349662 h 349662"/>
                <a:gd name="connsiteX6" fmla="*/ 244104 w 326572"/>
                <a:gd name="connsiteY6" fmla="*/ 92364 h 349662"/>
                <a:gd name="connsiteX7" fmla="*/ 273793 w 326572"/>
                <a:gd name="connsiteY7" fmla="*/ 188026 h 349662"/>
                <a:gd name="connsiteX8" fmla="*/ 326572 w 326572"/>
                <a:gd name="connsiteY8" fmla="*/ 188026 h 34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572" h="349662">
                  <a:moveTo>
                    <a:pt x="0" y="188026"/>
                  </a:moveTo>
                  <a:lnTo>
                    <a:pt x="82468" y="188026"/>
                  </a:lnTo>
                  <a:lnTo>
                    <a:pt x="108858" y="112156"/>
                  </a:lnTo>
                  <a:lnTo>
                    <a:pt x="128650" y="227610"/>
                  </a:lnTo>
                  <a:lnTo>
                    <a:pt x="174832" y="0"/>
                  </a:lnTo>
                  <a:lnTo>
                    <a:pt x="197923" y="349662"/>
                  </a:lnTo>
                  <a:lnTo>
                    <a:pt x="244104" y="92364"/>
                  </a:lnTo>
                  <a:lnTo>
                    <a:pt x="273793" y="188026"/>
                  </a:lnTo>
                  <a:lnTo>
                    <a:pt x="326572" y="188026"/>
                  </a:lnTo>
                </a:path>
              </a:pathLst>
            </a:custGeom>
            <a:grpFill/>
            <a:ln w="38100" cap="rnd" cmpd="sng">
              <a:solidFill>
                <a:schemeClr val="bg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en-GB">
                <a:solidFill>
                  <a:prstClr val="black"/>
                </a:solidFill>
              </a:endParaRPr>
            </a:p>
          </p:txBody>
        </p:sp>
      </p:grpSp>
    </p:spTree>
    <p:extLst>
      <p:ext uri="{BB962C8B-B14F-4D97-AF65-F5344CB8AC3E}">
        <p14:creationId xmlns:p14="http://schemas.microsoft.com/office/powerpoint/2010/main" val="395238522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600" dirty="0">
                <a:solidFill>
                  <a:srgbClr val="087FB9"/>
                </a:solidFill>
              </a:rPr>
              <a:t>Refine </a:t>
            </a:r>
            <a:r>
              <a:rPr lang="en-US" sz="3600" dirty="0" smtClean="0">
                <a:solidFill>
                  <a:srgbClr val="087FB9"/>
                </a:solidFill>
              </a:rPr>
              <a:t>– Story Mapping</a:t>
            </a:r>
            <a:endParaRPr lang="en-US" sz="3600" dirty="0">
              <a:solidFill>
                <a:srgbClr val="087FB9"/>
              </a:solidFill>
            </a:endParaRPr>
          </a:p>
        </p:txBody>
      </p:sp>
      <p:sp>
        <p:nvSpPr>
          <p:cNvPr id="3" name="Content Placeholder 2"/>
          <p:cNvSpPr>
            <a:spLocks noGrp="1"/>
          </p:cNvSpPr>
          <p:nvPr>
            <p:ph idx="1"/>
          </p:nvPr>
        </p:nvSpPr>
        <p:spPr>
          <a:xfrm>
            <a:off x="781292" y="1446389"/>
            <a:ext cx="7905507" cy="3771636"/>
          </a:xfrm>
        </p:spPr>
        <p:txBody>
          <a:bodyPr>
            <a:noAutofit/>
          </a:bodyPr>
          <a:lstStyle/>
          <a:p>
            <a:pPr>
              <a:spcBef>
                <a:spcPts val="1320"/>
              </a:spcBef>
            </a:pPr>
            <a:r>
              <a:rPr lang="en-US" sz="2400" dirty="0">
                <a:solidFill>
                  <a:schemeClr val="bg2"/>
                </a:solidFill>
              </a:rPr>
              <a:t>A simple method to help you break down ideas while keeping sight of the user experience and big picture</a:t>
            </a:r>
          </a:p>
          <a:p>
            <a:pPr>
              <a:spcBef>
                <a:spcPts val="1320"/>
              </a:spcBef>
            </a:pPr>
            <a:r>
              <a:rPr lang="en-US" sz="2400" dirty="0" smtClean="0">
                <a:solidFill>
                  <a:schemeClr val="bg2"/>
                </a:solidFill>
              </a:rPr>
              <a:t>Describes </a:t>
            </a:r>
            <a:r>
              <a:rPr lang="en-US" sz="2400" dirty="0">
                <a:solidFill>
                  <a:schemeClr val="bg2"/>
                </a:solidFill>
              </a:rPr>
              <a:t>the user journey steps in high level (from left to right)</a:t>
            </a:r>
          </a:p>
          <a:p>
            <a:pPr>
              <a:spcBef>
                <a:spcPts val="1320"/>
              </a:spcBef>
            </a:pPr>
            <a:r>
              <a:rPr lang="en-US" sz="2400" dirty="0" smtClean="0">
                <a:solidFill>
                  <a:schemeClr val="bg2"/>
                </a:solidFill>
              </a:rPr>
              <a:t>Describes </a:t>
            </a:r>
            <a:r>
              <a:rPr lang="en-US" sz="2400" dirty="0">
                <a:solidFill>
                  <a:schemeClr val="bg2"/>
                </a:solidFill>
              </a:rPr>
              <a:t>what happens in each step of the user journey in detail from the customer’s perspective</a:t>
            </a:r>
          </a:p>
          <a:p>
            <a:pPr>
              <a:spcBef>
                <a:spcPts val="1320"/>
              </a:spcBef>
            </a:pPr>
            <a:endParaRPr lang="en-US" sz="2400" dirty="0">
              <a:solidFill>
                <a:schemeClr val="bg2"/>
              </a:solidFill>
            </a:endParaRPr>
          </a:p>
        </p:txBody>
      </p:sp>
    </p:spTree>
    <p:extLst>
      <p:ext uri="{BB962C8B-B14F-4D97-AF65-F5344CB8AC3E}">
        <p14:creationId xmlns:p14="http://schemas.microsoft.com/office/powerpoint/2010/main" val="75614082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76"/>
          <p:cNvPicPr>
            <a:picLocks noChangeAspect="1"/>
          </p:cNvPicPr>
          <p:nvPr/>
        </p:nvPicPr>
        <p:blipFill>
          <a:blip r:embed="rId3"/>
          <a:stretch>
            <a:fillRect/>
          </a:stretch>
        </p:blipFill>
        <p:spPr>
          <a:xfrm rot="610337">
            <a:off x="2789560" y="3548939"/>
            <a:ext cx="546101" cy="598948"/>
          </a:xfrm>
          <a:prstGeom prst="rect">
            <a:avLst/>
          </a:prstGeom>
        </p:spPr>
      </p:pic>
      <p:pic>
        <p:nvPicPr>
          <p:cNvPr id="6" name="Picture 5"/>
          <p:cNvPicPr>
            <a:picLocks noChangeAspect="1"/>
          </p:cNvPicPr>
          <p:nvPr/>
        </p:nvPicPr>
        <p:blipFill>
          <a:blip r:embed="rId3"/>
          <a:stretch>
            <a:fillRect/>
          </a:stretch>
        </p:blipFill>
        <p:spPr>
          <a:xfrm rot="610337">
            <a:off x="1483606" y="1724067"/>
            <a:ext cx="546101" cy="598948"/>
          </a:xfrm>
          <a:prstGeom prst="rect">
            <a:avLst/>
          </a:prstGeom>
        </p:spPr>
      </p:pic>
      <p:pic>
        <p:nvPicPr>
          <p:cNvPr id="20" name="Picture 19"/>
          <p:cNvPicPr>
            <a:picLocks noChangeAspect="1"/>
          </p:cNvPicPr>
          <p:nvPr/>
        </p:nvPicPr>
        <p:blipFill>
          <a:blip r:embed="rId3"/>
          <a:stretch>
            <a:fillRect/>
          </a:stretch>
        </p:blipFill>
        <p:spPr>
          <a:xfrm rot="610337">
            <a:off x="1483605" y="2256353"/>
            <a:ext cx="546101" cy="598948"/>
          </a:xfrm>
          <a:prstGeom prst="rect">
            <a:avLst/>
          </a:prstGeom>
        </p:spPr>
      </p:pic>
      <p:sp>
        <p:nvSpPr>
          <p:cNvPr id="45" name="TextBox 44"/>
          <p:cNvSpPr txBox="1"/>
          <p:nvPr/>
        </p:nvSpPr>
        <p:spPr>
          <a:xfrm>
            <a:off x="1558135" y="1877750"/>
            <a:ext cx="381001"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Move email</a:t>
            </a:r>
          </a:p>
        </p:txBody>
      </p:sp>
      <p:pic>
        <p:nvPicPr>
          <p:cNvPr id="46" name="Picture 45"/>
          <p:cNvPicPr>
            <a:picLocks noChangeAspect="1"/>
          </p:cNvPicPr>
          <p:nvPr/>
        </p:nvPicPr>
        <p:blipFill>
          <a:blip r:embed="rId3"/>
          <a:stretch>
            <a:fillRect/>
          </a:stretch>
        </p:blipFill>
        <p:spPr>
          <a:xfrm rot="610337">
            <a:off x="830628" y="1724067"/>
            <a:ext cx="546101" cy="598948"/>
          </a:xfrm>
          <a:prstGeom prst="rect">
            <a:avLst/>
          </a:prstGeom>
        </p:spPr>
      </p:pic>
      <p:sp>
        <p:nvSpPr>
          <p:cNvPr id="47" name="TextBox 46"/>
          <p:cNvSpPr txBox="1"/>
          <p:nvPr/>
        </p:nvSpPr>
        <p:spPr>
          <a:xfrm>
            <a:off x="907506" y="1832169"/>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Search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by keyword</a:t>
            </a:r>
          </a:p>
        </p:txBody>
      </p:sp>
      <p:sp>
        <p:nvSpPr>
          <p:cNvPr id="48" name="TextBox 47"/>
          <p:cNvSpPr txBox="1"/>
          <p:nvPr/>
        </p:nvSpPr>
        <p:spPr>
          <a:xfrm>
            <a:off x="1558135" y="2343839"/>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Create sub folders</a:t>
            </a:r>
          </a:p>
        </p:txBody>
      </p:sp>
      <p:pic>
        <p:nvPicPr>
          <p:cNvPr id="49" name="Picture 48"/>
          <p:cNvPicPr>
            <a:picLocks noChangeAspect="1"/>
          </p:cNvPicPr>
          <p:nvPr/>
        </p:nvPicPr>
        <p:blipFill>
          <a:blip r:embed="rId3"/>
          <a:stretch>
            <a:fillRect/>
          </a:stretch>
        </p:blipFill>
        <p:spPr>
          <a:xfrm rot="610337">
            <a:off x="830628" y="3007175"/>
            <a:ext cx="546101" cy="598948"/>
          </a:xfrm>
          <a:prstGeom prst="rect">
            <a:avLst/>
          </a:prstGeom>
        </p:spPr>
      </p:pic>
      <p:pic>
        <p:nvPicPr>
          <p:cNvPr id="50" name="Picture 49"/>
          <p:cNvPicPr>
            <a:picLocks noChangeAspect="1"/>
          </p:cNvPicPr>
          <p:nvPr/>
        </p:nvPicPr>
        <p:blipFill>
          <a:blip r:embed="rId3"/>
          <a:stretch>
            <a:fillRect/>
          </a:stretch>
        </p:blipFill>
        <p:spPr>
          <a:xfrm rot="610337">
            <a:off x="830628" y="3548939"/>
            <a:ext cx="546101" cy="598948"/>
          </a:xfrm>
          <a:prstGeom prst="rect">
            <a:avLst/>
          </a:prstGeom>
        </p:spPr>
      </p:pic>
      <p:sp>
        <p:nvSpPr>
          <p:cNvPr id="51" name="TextBox 50"/>
          <p:cNvSpPr txBox="1"/>
          <p:nvPr/>
        </p:nvSpPr>
        <p:spPr>
          <a:xfrm>
            <a:off x="905160" y="3067409"/>
            <a:ext cx="381001" cy="430887"/>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Limit search to one field</a:t>
            </a:r>
          </a:p>
        </p:txBody>
      </p:sp>
      <p:sp>
        <p:nvSpPr>
          <p:cNvPr id="52" name="TextBox 51"/>
          <p:cNvSpPr txBox="1"/>
          <p:nvPr/>
        </p:nvSpPr>
        <p:spPr>
          <a:xfrm>
            <a:off x="905160" y="3655966"/>
            <a:ext cx="381001" cy="276999"/>
          </a:xfrm>
          <a:prstGeom prst="rect">
            <a:avLst/>
          </a:prstGeom>
          <a:noFill/>
        </p:spPr>
        <p:txBody>
          <a:bodyPr wrap="square" lIns="0" tIns="0" rIns="0" bIns="0" rtlCol="0">
            <a:spAutoFit/>
          </a:bodyPr>
          <a:lstStyle/>
          <a:p>
            <a:pPr defTabSz="855878">
              <a:spcBef>
                <a:spcPts val="562"/>
              </a:spcBef>
              <a:defRPr/>
            </a:pPr>
            <a:r>
              <a:rPr lang="en-GB" sz="600" b="1" kern="0" dirty="0">
                <a:solidFill>
                  <a:prstClr val="black"/>
                </a:solidFill>
                <a:latin typeface="Arial"/>
                <a:ea typeface="ＭＳ Ｐゴシック" charset="0"/>
                <a:cs typeface="Arial"/>
              </a:rPr>
              <a:t>Limit search to 1+ fields</a:t>
            </a:r>
          </a:p>
        </p:txBody>
      </p:sp>
      <p:pic>
        <p:nvPicPr>
          <p:cNvPr id="54" name="Picture 53"/>
          <p:cNvPicPr>
            <a:picLocks noChangeAspect="1"/>
          </p:cNvPicPr>
          <p:nvPr/>
        </p:nvPicPr>
        <p:blipFill>
          <a:blip r:embed="rId3"/>
          <a:stretch>
            <a:fillRect/>
          </a:stretch>
        </p:blipFill>
        <p:spPr>
          <a:xfrm rot="610337">
            <a:off x="830628" y="4313366"/>
            <a:ext cx="546101" cy="598948"/>
          </a:xfrm>
          <a:prstGeom prst="rect">
            <a:avLst/>
          </a:prstGeom>
        </p:spPr>
      </p:pic>
      <p:pic>
        <p:nvPicPr>
          <p:cNvPr id="55" name="Picture 54"/>
          <p:cNvPicPr>
            <a:picLocks noChangeAspect="1"/>
          </p:cNvPicPr>
          <p:nvPr/>
        </p:nvPicPr>
        <p:blipFill>
          <a:blip r:embed="rId3"/>
          <a:stretch>
            <a:fillRect/>
          </a:stretch>
        </p:blipFill>
        <p:spPr>
          <a:xfrm rot="610337">
            <a:off x="830627" y="4855130"/>
            <a:ext cx="546101" cy="598948"/>
          </a:xfrm>
          <a:prstGeom prst="rect">
            <a:avLst/>
          </a:prstGeom>
        </p:spPr>
      </p:pic>
      <p:sp>
        <p:nvSpPr>
          <p:cNvPr id="56" name="TextBox 55"/>
          <p:cNvSpPr txBox="1"/>
          <p:nvPr/>
        </p:nvSpPr>
        <p:spPr>
          <a:xfrm>
            <a:off x="905159" y="4407619"/>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Search 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sp>
        <p:nvSpPr>
          <p:cNvPr id="57" name="TextBox 56"/>
          <p:cNvSpPr txBox="1"/>
          <p:nvPr/>
        </p:nvSpPr>
        <p:spPr>
          <a:xfrm>
            <a:off x="905159" y="4955643"/>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Search sub folders</a:t>
            </a:r>
          </a:p>
        </p:txBody>
      </p:sp>
      <p:pic>
        <p:nvPicPr>
          <p:cNvPr id="58" name="Picture 57"/>
          <p:cNvPicPr>
            <a:picLocks noChangeAspect="1"/>
          </p:cNvPicPr>
          <p:nvPr/>
        </p:nvPicPr>
        <p:blipFill>
          <a:blip r:embed="rId3"/>
          <a:stretch>
            <a:fillRect/>
          </a:stretch>
        </p:blipFill>
        <p:spPr>
          <a:xfrm rot="610337">
            <a:off x="2136583" y="3007175"/>
            <a:ext cx="546101" cy="598948"/>
          </a:xfrm>
          <a:prstGeom prst="rect">
            <a:avLst/>
          </a:prstGeom>
        </p:spPr>
      </p:pic>
      <p:pic>
        <p:nvPicPr>
          <p:cNvPr id="59" name="Picture 58"/>
          <p:cNvPicPr>
            <a:picLocks noChangeAspect="1"/>
          </p:cNvPicPr>
          <p:nvPr/>
        </p:nvPicPr>
        <p:blipFill>
          <a:blip r:embed="rId3"/>
          <a:stretch>
            <a:fillRect/>
          </a:stretch>
        </p:blipFill>
        <p:spPr>
          <a:xfrm rot="610337">
            <a:off x="2136583" y="3548939"/>
            <a:ext cx="546101" cy="598948"/>
          </a:xfrm>
          <a:prstGeom prst="rect">
            <a:avLst/>
          </a:prstGeom>
        </p:spPr>
      </p:pic>
      <p:sp>
        <p:nvSpPr>
          <p:cNvPr id="60" name="TextBox 59"/>
          <p:cNvSpPr txBox="1"/>
          <p:nvPr/>
        </p:nvSpPr>
        <p:spPr>
          <a:xfrm>
            <a:off x="2211115" y="3107941"/>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Send HTML email</a:t>
            </a:r>
          </a:p>
        </p:txBody>
      </p:sp>
      <p:sp>
        <p:nvSpPr>
          <p:cNvPr id="61" name="TextBox 60"/>
          <p:cNvSpPr txBox="1"/>
          <p:nvPr/>
        </p:nvSpPr>
        <p:spPr>
          <a:xfrm>
            <a:off x="2211115" y="3695041"/>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Set email priority</a:t>
            </a:r>
          </a:p>
        </p:txBody>
      </p:sp>
      <p:pic>
        <p:nvPicPr>
          <p:cNvPr id="62" name="Picture 61"/>
          <p:cNvPicPr>
            <a:picLocks noChangeAspect="1"/>
          </p:cNvPicPr>
          <p:nvPr/>
        </p:nvPicPr>
        <p:blipFill>
          <a:blip r:embed="rId3"/>
          <a:stretch>
            <a:fillRect/>
          </a:stretch>
        </p:blipFill>
        <p:spPr>
          <a:xfrm rot="610337">
            <a:off x="2136583" y="4313366"/>
            <a:ext cx="546101" cy="598948"/>
          </a:xfrm>
          <a:prstGeom prst="rect">
            <a:avLst/>
          </a:prstGeom>
        </p:spPr>
      </p:pic>
      <p:pic>
        <p:nvPicPr>
          <p:cNvPr id="63" name="Picture 62"/>
          <p:cNvPicPr>
            <a:picLocks noChangeAspect="1"/>
          </p:cNvPicPr>
          <p:nvPr/>
        </p:nvPicPr>
        <p:blipFill>
          <a:blip r:embed="rId3"/>
          <a:stretch>
            <a:fillRect/>
          </a:stretch>
        </p:blipFill>
        <p:spPr>
          <a:xfrm rot="610337">
            <a:off x="2136583" y="4855130"/>
            <a:ext cx="546101" cy="598948"/>
          </a:xfrm>
          <a:prstGeom prst="rect">
            <a:avLst/>
          </a:prstGeom>
        </p:spPr>
      </p:pic>
      <p:sp>
        <p:nvSpPr>
          <p:cNvPr id="64" name="TextBox 63"/>
          <p:cNvSpPr txBox="1"/>
          <p:nvPr/>
        </p:nvSpPr>
        <p:spPr>
          <a:xfrm>
            <a:off x="2211114" y="4349003"/>
            <a:ext cx="381001" cy="430888"/>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Get address from contacts</a:t>
            </a:r>
          </a:p>
        </p:txBody>
      </p:sp>
      <p:sp>
        <p:nvSpPr>
          <p:cNvPr id="65" name="TextBox 64"/>
          <p:cNvSpPr txBox="1"/>
          <p:nvPr/>
        </p:nvSpPr>
        <p:spPr>
          <a:xfrm>
            <a:off x="2211114" y="4955643"/>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Send 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pic>
        <p:nvPicPr>
          <p:cNvPr id="66" name="Picture 65"/>
          <p:cNvPicPr>
            <a:picLocks noChangeAspect="1"/>
          </p:cNvPicPr>
          <p:nvPr/>
        </p:nvPicPr>
        <p:blipFill>
          <a:blip r:embed="rId3"/>
          <a:stretch>
            <a:fillRect/>
          </a:stretch>
        </p:blipFill>
        <p:spPr>
          <a:xfrm rot="610337">
            <a:off x="2136583" y="1724067"/>
            <a:ext cx="546101" cy="598948"/>
          </a:xfrm>
          <a:prstGeom prst="rect">
            <a:avLst/>
          </a:prstGeom>
        </p:spPr>
      </p:pic>
      <p:pic>
        <p:nvPicPr>
          <p:cNvPr id="67" name="Picture 66"/>
          <p:cNvPicPr>
            <a:picLocks noChangeAspect="1"/>
          </p:cNvPicPr>
          <p:nvPr/>
        </p:nvPicPr>
        <p:blipFill>
          <a:blip r:embed="rId3"/>
          <a:stretch>
            <a:fillRect/>
          </a:stretch>
        </p:blipFill>
        <p:spPr>
          <a:xfrm rot="610337">
            <a:off x="2136581" y="2347793"/>
            <a:ext cx="546101" cy="598948"/>
          </a:xfrm>
          <a:prstGeom prst="rect">
            <a:avLst/>
          </a:prstGeom>
        </p:spPr>
      </p:pic>
      <p:sp>
        <p:nvSpPr>
          <p:cNvPr id="68" name="TextBox 67"/>
          <p:cNvSpPr txBox="1"/>
          <p:nvPr/>
        </p:nvSpPr>
        <p:spPr>
          <a:xfrm>
            <a:off x="2211114" y="1767033"/>
            <a:ext cx="381001" cy="369332"/>
          </a:xfrm>
          <a:prstGeom prst="rect">
            <a:avLst/>
          </a:prstGeom>
          <a:noFill/>
        </p:spPr>
        <p:txBody>
          <a:bodyPr wrap="square" lIns="0" tIns="0" rIns="0" bIns="0" rtlCol="0">
            <a:spAutoFit/>
          </a:bodyPr>
          <a:lstStyle/>
          <a:p>
            <a:pPr defTabSz="855878">
              <a:spcBef>
                <a:spcPts val="562"/>
              </a:spcBef>
              <a:defRPr/>
            </a:pPr>
            <a:r>
              <a:rPr lang="en-GB" sz="600" b="1" kern="0" dirty="0">
                <a:solidFill>
                  <a:prstClr val="black"/>
                </a:solidFill>
                <a:latin typeface="Arial"/>
                <a:ea typeface="ＭＳ Ｐゴシック" charset="0"/>
                <a:cs typeface="Arial"/>
              </a:rPr>
              <a:t>Create and send basic email</a:t>
            </a:r>
          </a:p>
        </p:txBody>
      </p:sp>
      <p:sp>
        <p:nvSpPr>
          <p:cNvPr id="69" name="TextBox 68"/>
          <p:cNvSpPr txBox="1"/>
          <p:nvPr/>
        </p:nvSpPr>
        <p:spPr>
          <a:xfrm>
            <a:off x="2211114" y="2454819"/>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Send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pic>
        <p:nvPicPr>
          <p:cNvPr id="70" name="Picture 69"/>
          <p:cNvPicPr>
            <a:picLocks noChangeAspect="1"/>
          </p:cNvPicPr>
          <p:nvPr/>
        </p:nvPicPr>
        <p:blipFill>
          <a:blip r:embed="rId3"/>
          <a:stretch>
            <a:fillRect/>
          </a:stretch>
        </p:blipFill>
        <p:spPr>
          <a:xfrm rot="610337">
            <a:off x="2789560" y="3004643"/>
            <a:ext cx="546101" cy="598948"/>
          </a:xfrm>
          <a:prstGeom prst="rect">
            <a:avLst/>
          </a:prstGeom>
        </p:spPr>
      </p:pic>
      <p:sp>
        <p:nvSpPr>
          <p:cNvPr id="71" name="TextBox 70"/>
          <p:cNvSpPr txBox="1"/>
          <p:nvPr/>
        </p:nvSpPr>
        <p:spPr>
          <a:xfrm>
            <a:off x="2864091" y="3105409"/>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HTML email</a:t>
            </a:r>
          </a:p>
        </p:txBody>
      </p:sp>
      <p:sp>
        <p:nvSpPr>
          <p:cNvPr id="72" name="TextBox 71"/>
          <p:cNvSpPr txBox="1"/>
          <p:nvPr/>
        </p:nvSpPr>
        <p:spPr>
          <a:xfrm>
            <a:off x="2864091" y="3653433"/>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Open 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pic>
        <p:nvPicPr>
          <p:cNvPr id="73" name="Picture 72"/>
          <p:cNvPicPr>
            <a:picLocks noChangeAspect="1"/>
          </p:cNvPicPr>
          <p:nvPr/>
        </p:nvPicPr>
        <p:blipFill>
          <a:blip r:embed="rId3"/>
          <a:stretch>
            <a:fillRect/>
          </a:stretch>
        </p:blipFill>
        <p:spPr>
          <a:xfrm rot="610337">
            <a:off x="2789558" y="1721535"/>
            <a:ext cx="546101" cy="598948"/>
          </a:xfrm>
          <a:prstGeom prst="rect">
            <a:avLst/>
          </a:prstGeom>
        </p:spPr>
      </p:pic>
      <p:pic>
        <p:nvPicPr>
          <p:cNvPr id="74" name="Picture 73"/>
          <p:cNvPicPr>
            <a:picLocks noChangeAspect="1"/>
          </p:cNvPicPr>
          <p:nvPr/>
        </p:nvPicPr>
        <p:blipFill>
          <a:blip r:embed="rId3"/>
          <a:stretch>
            <a:fillRect/>
          </a:stretch>
        </p:blipFill>
        <p:spPr>
          <a:xfrm rot="610337">
            <a:off x="2789557" y="2345261"/>
            <a:ext cx="546101" cy="598948"/>
          </a:xfrm>
          <a:prstGeom prst="rect">
            <a:avLst/>
          </a:prstGeom>
        </p:spPr>
      </p:pic>
      <p:sp>
        <p:nvSpPr>
          <p:cNvPr id="75" name="TextBox 74"/>
          <p:cNvSpPr txBox="1"/>
          <p:nvPr/>
        </p:nvSpPr>
        <p:spPr>
          <a:xfrm>
            <a:off x="2864089" y="1823116"/>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basic email</a:t>
            </a:r>
          </a:p>
        </p:txBody>
      </p:sp>
      <p:sp>
        <p:nvSpPr>
          <p:cNvPr id="76" name="TextBox 75"/>
          <p:cNvSpPr txBox="1"/>
          <p:nvPr/>
        </p:nvSpPr>
        <p:spPr>
          <a:xfrm>
            <a:off x="2864089" y="2452287"/>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pic>
        <p:nvPicPr>
          <p:cNvPr id="78" name="Picture 77"/>
          <p:cNvPicPr>
            <a:picLocks noChangeAspect="1"/>
          </p:cNvPicPr>
          <p:nvPr/>
        </p:nvPicPr>
        <p:blipFill>
          <a:blip r:embed="rId3"/>
          <a:stretch>
            <a:fillRect/>
          </a:stretch>
        </p:blipFill>
        <p:spPr>
          <a:xfrm rot="610337">
            <a:off x="3442536" y="3007175"/>
            <a:ext cx="546101" cy="598948"/>
          </a:xfrm>
          <a:prstGeom prst="rect">
            <a:avLst/>
          </a:prstGeom>
        </p:spPr>
      </p:pic>
      <p:sp>
        <p:nvSpPr>
          <p:cNvPr id="79" name="TextBox 78"/>
          <p:cNvSpPr txBox="1"/>
          <p:nvPr/>
        </p:nvSpPr>
        <p:spPr>
          <a:xfrm>
            <a:off x="3517067" y="3107942"/>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Empty deleted items</a:t>
            </a:r>
          </a:p>
        </p:txBody>
      </p:sp>
      <p:pic>
        <p:nvPicPr>
          <p:cNvPr id="80" name="Picture 79"/>
          <p:cNvPicPr>
            <a:picLocks noChangeAspect="1"/>
          </p:cNvPicPr>
          <p:nvPr/>
        </p:nvPicPr>
        <p:blipFill>
          <a:blip r:embed="rId3"/>
          <a:stretch>
            <a:fillRect/>
          </a:stretch>
        </p:blipFill>
        <p:spPr>
          <a:xfrm rot="610337">
            <a:off x="3442535" y="1724068"/>
            <a:ext cx="546101" cy="598948"/>
          </a:xfrm>
          <a:prstGeom prst="rect">
            <a:avLst/>
          </a:prstGeom>
        </p:spPr>
      </p:pic>
      <p:sp>
        <p:nvSpPr>
          <p:cNvPr id="81" name="TextBox 80"/>
          <p:cNvSpPr txBox="1"/>
          <p:nvPr/>
        </p:nvSpPr>
        <p:spPr>
          <a:xfrm>
            <a:off x="3517062" y="1877750"/>
            <a:ext cx="381001"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Delete email</a:t>
            </a:r>
          </a:p>
        </p:txBody>
      </p:sp>
      <p:pic>
        <p:nvPicPr>
          <p:cNvPr id="82" name="Picture 81"/>
          <p:cNvPicPr>
            <a:picLocks noChangeAspect="1"/>
          </p:cNvPicPr>
          <p:nvPr/>
        </p:nvPicPr>
        <p:blipFill>
          <a:blip r:embed="rId3"/>
          <a:stretch>
            <a:fillRect/>
          </a:stretch>
        </p:blipFill>
        <p:spPr>
          <a:xfrm rot="610337">
            <a:off x="4095509" y="3008141"/>
            <a:ext cx="546101" cy="598948"/>
          </a:xfrm>
          <a:prstGeom prst="rect">
            <a:avLst/>
          </a:prstGeom>
        </p:spPr>
      </p:pic>
      <p:sp>
        <p:nvSpPr>
          <p:cNvPr id="83" name="TextBox 82"/>
          <p:cNvSpPr txBox="1"/>
          <p:nvPr/>
        </p:nvSpPr>
        <p:spPr>
          <a:xfrm>
            <a:off x="4170042" y="3108908"/>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View </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daily format</a:t>
            </a:r>
          </a:p>
        </p:txBody>
      </p:sp>
      <p:pic>
        <p:nvPicPr>
          <p:cNvPr id="84" name="Picture 83"/>
          <p:cNvPicPr>
            <a:picLocks noChangeAspect="1"/>
          </p:cNvPicPr>
          <p:nvPr/>
        </p:nvPicPr>
        <p:blipFill>
          <a:blip r:embed="rId3"/>
          <a:stretch>
            <a:fillRect/>
          </a:stretch>
        </p:blipFill>
        <p:spPr>
          <a:xfrm rot="610337">
            <a:off x="4095509" y="1725034"/>
            <a:ext cx="546101" cy="598948"/>
          </a:xfrm>
          <a:prstGeom prst="rect">
            <a:avLst/>
          </a:prstGeom>
        </p:spPr>
      </p:pic>
      <p:pic>
        <p:nvPicPr>
          <p:cNvPr id="85" name="Picture 84"/>
          <p:cNvPicPr>
            <a:picLocks noChangeAspect="1"/>
          </p:cNvPicPr>
          <p:nvPr/>
        </p:nvPicPr>
        <p:blipFill>
          <a:blip r:embed="rId3"/>
          <a:stretch>
            <a:fillRect/>
          </a:stretch>
        </p:blipFill>
        <p:spPr>
          <a:xfrm rot="610337">
            <a:off x="4095509" y="2257319"/>
            <a:ext cx="546101" cy="598948"/>
          </a:xfrm>
          <a:prstGeom prst="rect">
            <a:avLst/>
          </a:prstGeom>
        </p:spPr>
      </p:pic>
      <p:sp>
        <p:nvSpPr>
          <p:cNvPr id="86" name="TextBox 85"/>
          <p:cNvSpPr txBox="1"/>
          <p:nvPr/>
        </p:nvSpPr>
        <p:spPr>
          <a:xfrm>
            <a:off x="4170042" y="1819185"/>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list of appts</a:t>
            </a:r>
          </a:p>
        </p:txBody>
      </p:sp>
      <p:sp>
        <p:nvSpPr>
          <p:cNvPr id="87" name="TextBox 86"/>
          <p:cNvSpPr txBox="1"/>
          <p:nvPr/>
        </p:nvSpPr>
        <p:spPr>
          <a:xfrm>
            <a:off x="4170042" y="2364346"/>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View monthly format</a:t>
            </a:r>
          </a:p>
        </p:txBody>
      </p:sp>
      <p:pic>
        <p:nvPicPr>
          <p:cNvPr id="90" name="Picture 89"/>
          <p:cNvPicPr>
            <a:picLocks noChangeAspect="1"/>
          </p:cNvPicPr>
          <p:nvPr/>
        </p:nvPicPr>
        <p:blipFill>
          <a:blip r:embed="rId3"/>
          <a:stretch>
            <a:fillRect/>
          </a:stretch>
        </p:blipFill>
        <p:spPr>
          <a:xfrm rot="610337">
            <a:off x="4748488" y="3004642"/>
            <a:ext cx="546101" cy="598948"/>
          </a:xfrm>
          <a:prstGeom prst="rect">
            <a:avLst/>
          </a:prstGeom>
        </p:spPr>
      </p:pic>
      <p:pic>
        <p:nvPicPr>
          <p:cNvPr id="91" name="Picture 90"/>
          <p:cNvPicPr>
            <a:picLocks noChangeAspect="1"/>
          </p:cNvPicPr>
          <p:nvPr/>
        </p:nvPicPr>
        <p:blipFill>
          <a:blip r:embed="rId3"/>
          <a:stretch>
            <a:fillRect/>
          </a:stretch>
        </p:blipFill>
        <p:spPr>
          <a:xfrm rot="610337">
            <a:off x="4748487" y="3546406"/>
            <a:ext cx="546101" cy="598948"/>
          </a:xfrm>
          <a:prstGeom prst="rect">
            <a:avLst/>
          </a:prstGeom>
        </p:spPr>
      </p:pic>
      <p:sp>
        <p:nvSpPr>
          <p:cNvPr id="92" name="TextBox 91"/>
          <p:cNvSpPr txBox="1"/>
          <p:nvPr/>
        </p:nvSpPr>
        <p:spPr>
          <a:xfrm>
            <a:off x="4823019" y="3105407"/>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Create HTML appt</a:t>
            </a:r>
          </a:p>
        </p:txBody>
      </p:sp>
      <p:sp>
        <p:nvSpPr>
          <p:cNvPr id="93" name="TextBox 92"/>
          <p:cNvSpPr txBox="1"/>
          <p:nvPr/>
        </p:nvSpPr>
        <p:spPr>
          <a:xfrm>
            <a:off x="4793707" y="3692507"/>
            <a:ext cx="427887" cy="184666"/>
          </a:xfrm>
          <a:prstGeom prst="rect">
            <a:avLst/>
          </a:prstGeom>
          <a:noFill/>
        </p:spPr>
        <p:txBody>
          <a:bodyPr wrap="square" lIns="0" tIns="0" rIns="0" bIns="0" rtlCol="0">
            <a:spAutoFit/>
          </a:bodyPr>
          <a:lstStyle/>
          <a:p>
            <a:pPr defTabSz="855878">
              <a:spcBef>
                <a:spcPts val="562"/>
              </a:spcBef>
              <a:defRPr/>
            </a:pPr>
            <a:r>
              <a:rPr lang="en-GB" sz="600" b="1" kern="0" dirty="0">
                <a:solidFill>
                  <a:prstClr val="black"/>
                </a:solidFill>
                <a:latin typeface="Arial"/>
                <a:ea typeface="ＭＳ Ｐゴシック" charset="0"/>
                <a:cs typeface="Arial"/>
              </a:rPr>
              <a:t>Mandatory or optional</a:t>
            </a:r>
          </a:p>
        </p:txBody>
      </p:sp>
      <p:pic>
        <p:nvPicPr>
          <p:cNvPr id="94" name="Picture 93"/>
          <p:cNvPicPr>
            <a:picLocks noChangeAspect="1"/>
          </p:cNvPicPr>
          <p:nvPr/>
        </p:nvPicPr>
        <p:blipFill>
          <a:blip r:embed="rId3"/>
          <a:stretch>
            <a:fillRect/>
          </a:stretch>
        </p:blipFill>
        <p:spPr>
          <a:xfrm rot="610337">
            <a:off x="4748487" y="4310832"/>
            <a:ext cx="546101" cy="598948"/>
          </a:xfrm>
          <a:prstGeom prst="rect">
            <a:avLst/>
          </a:prstGeom>
        </p:spPr>
      </p:pic>
      <p:pic>
        <p:nvPicPr>
          <p:cNvPr id="95" name="Picture 94"/>
          <p:cNvPicPr>
            <a:picLocks noChangeAspect="1"/>
          </p:cNvPicPr>
          <p:nvPr/>
        </p:nvPicPr>
        <p:blipFill>
          <a:blip r:embed="rId3"/>
          <a:stretch>
            <a:fillRect/>
          </a:stretch>
        </p:blipFill>
        <p:spPr>
          <a:xfrm rot="610337">
            <a:off x="4748487" y="4852596"/>
            <a:ext cx="546101" cy="598948"/>
          </a:xfrm>
          <a:prstGeom prst="rect">
            <a:avLst/>
          </a:prstGeom>
        </p:spPr>
      </p:pic>
      <p:sp>
        <p:nvSpPr>
          <p:cNvPr id="96" name="TextBox 95"/>
          <p:cNvSpPr txBox="1"/>
          <p:nvPr/>
        </p:nvSpPr>
        <p:spPr>
          <a:xfrm>
            <a:off x="4823019" y="4346470"/>
            <a:ext cx="381001" cy="430888"/>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Get address from contacts</a:t>
            </a:r>
          </a:p>
        </p:txBody>
      </p:sp>
      <p:sp>
        <p:nvSpPr>
          <p:cNvPr id="97" name="TextBox 96"/>
          <p:cNvSpPr txBox="1"/>
          <p:nvPr/>
        </p:nvSpPr>
        <p:spPr>
          <a:xfrm>
            <a:off x="4823019" y="4953110"/>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Send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pic>
        <p:nvPicPr>
          <p:cNvPr id="98" name="Picture 97"/>
          <p:cNvPicPr>
            <a:picLocks noChangeAspect="1"/>
          </p:cNvPicPr>
          <p:nvPr/>
        </p:nvPicPr>
        <p:blipFill>
          <a:blip r:embed="rId3"/>
          <a:stretch>
            <a:fillRect/>
          </a:stretch>
        </p:blipFill>
        <p:spPr>
          <a:xfrm rot="610337">
            <a:off x="4748487" y="1721534"/>
            <a:ext cx="546101" cy="598948"/>
          </a:xfrm>
          <a:prstGeom prst="rect">
            <a:avLst/>
          </a:prstGeom>
        </p:spPr>
      </p:pic>
      <p:pic>
        <p:nvPicPr>
          <p:cNvPr id="99" name="Picture 98"/>
          <p:cNvPicPr>
            <a:picLocks noChangeAspect="1"/>
          </p:cNvPicPr>
          <p:nvPr/>
        </p:nvPicPr>
        <p:blipFill>
          <a:blip r:embed="rId3"/>
          <a:stretch>
            <a:fillRect/>
          </a:stretch>
        </p:blipFill>
        <p:spPr>
          <a:xfrm rot="610337">
            <a:off x="4748485" y="2307160"/>
            <a:ext cx="546101" cy="598948"/>
          </a:xfrm>
          <a:prstGeom prst="rect">
            <a:avLst/>
          </a:prstGeom>
        </p:spPr>
      </p:pic>
      <p:sp>
        <p:nvSpPr>
          <p:cNvPr id="100" name="TextBox 99"/>
          <p:cNvSpPr txBox="1"/>
          <p:nvPr/>
        </p:nvSpPr>
        <p:spPr>
          <a:xfrm>
            <a:off x="4823019" y="1823115"/>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Create basic appt</a:t>
            </a:r>
          </a:p>
        </p:txBody>
      </p:sp>
      <p:sp>
        <p:nvSpPr>
          <p:cNvPr id="101" name="TextBox 100"/>
          <p:cNvSpPr txBox="1"/>
          <p:nvPr/>
        </p:nvSpPr>
        <p:spPr>
          <a:xfrm>
            <a:off x="4823019" y="2414186"/>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appt</a:t>
            </a:r>
          </a:p>
        </p:txBody>
      </p:sp>
      <p:pic>
        <p:nvPicPr>
          <p:cNvPr id="102" name="Picture 101"/>
          <p:cNvPicPr>
            <a:picLocks noChangeAspect="1"/>
          </p:cNvPicPr>
          <p:nvPr/>
        </p:nvPicPr>
        <p:blipFill>
          <a:blip r:embed="rId3"/>
          <a:stretch>
            <a:fillRect/>
          </a:stretch>
        </p:blipFill>
        <p:spPr>
          <a:xfrm rot="610337">
            <a:off x="4089645" y="4313366"/>
            <a:ext cx="546101" cy="598948"/>
          </a:xfrm>
          <a:prstGeom prst="rect">
            <a:avLst/>
          </a:prstGeom>
        </p:spPr>
      </p:pic>
      <p:pic>
        <p:nvPicPr>
          <p:cNvPr id="103" name="Picture 102"/>
          <p:cNvPicPr>
            <a:picLocks noChangeAspect="1"/>
          </p:cNvPicPr>
          <p:nvPr/>
        </p:nvPicPr>
        <p:blipFill>
          <a:blip r:embed="rId3"/>
          <a:stretch>
            <a:fillRect/>
          </a:stretch>
        </p:blipFill>
        <p:spPr>
          <a:xfrm rot="610337">
            <a:off x="4089644" y="4855130"/>
            <a:ext cx="546101" cy="598948"/>
          </a:xfrm>
          <a:prstGeom prst="rect">
            <a:avLst/>
          </a:prstGeom>
        </p:spPr>
      </p:pic>
      <p:sp>
        <p:nvSpPr>
          <p:cNvPr id="104" name="TextBox 103"/>
          <p:cNvSpPr txBox="1"/>
          <p:nvPr/>
        </p:nvSpPr>
        <p:spPr>
          <a:xfrm>
            <a:off x="4164176" y="4407619"/>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View weekly format</a:t>
            </a:r>
          </a:p>
        </p:txBody>
      </p:sp>
      <p:sp>
        <p:nvSpPr>
          <p:cNvPr id="105" name="TextBox 104"/>
          <p:cNvSpPr txBox="1"/>
          <p:nvPr/>
        </p:nvSpPr>
        <p:spPr>
          <a:xfrm>
            <a:off x="4164176" y="5007745"/>
            <a:ext cx="381001"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Search calendar</a:t>
            </a:r>
          </a:p>
        </p:txBody>
      </p:sp>
      <p:pic>
        <p:nvPicPr>
          <p:cNvPr id="106" name="Picture 105"/>
          <p:cNvPicPr>
            <a:picLocks noChangeAspect="1"/>
          </p:cNvPicPr>
          <p:nvPr/>
        </p:nvPicPr>
        <p:blipFill>
          <a:blip r:embed="rId3"/>
          <a:stretch>
            <a:fillRect/>
          </a:stretch>
        </p:blipFill>
        <p:spPr>
          <a:xfrm rot="610337">
            <a:off x="5401464" y="3007176"/>
            <a:ext cx="546101" cy="598948"/>
          </a:xfrm>
          <a:prstGeom prst="rect">
            <a:avLst/>
          </a:prstGeom>
        </p:spPr>
      </p:pic>
      <p:sp>
        <p:nvSpPr>
          <p:cNvPr id="107" name="TextBox 106"/>
          <p:cNvSpPr txBox="1"/>
          <p:nvPr/>
        </p:nvSpPr>
        <p:spPr>
          <a:xfrm>
            <a:off x="5475996" y="3107943"/>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Propose new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time</a:t>
            </a:r>
          </a:p>
        </p:txBody>
      </p:sp>
      <p:pic>
        <p:nvPicPr>
          <p:cNvPr id="108" name="Picture 107"/>
          <p:cNvPicPr>
            <a:picLocks noChangeAspect="1"/>
          </p:cNvPicPr>
          <p:nvPr/>
        </p:nvPicPr>
        <p:blipFill>
          <a:blip r:embed="rId3"/>
          <a:stretch>
            <a:fillRect/>
          </a:stretch>
        </p:blipFill>
        <p:spPr>
          <a:xfrm rot="610337">
            <a:off x="5401462" y="1724069"/>
            <a:ext cx="546101" cy="598948"/>
          </a:xfrm>
          <a:prstGeom prst="rect">
            <a:avLst/>
          </a:prstGeom>
        </p:spPr>
      </p:pic>
      <p:sp>
        <p:nvSpPr>
          <p:cNvPr id="109" name="TextBox 108"/>
          <p:cNvSpPr txBox="1"/>
          <p:nvPr/>
        </p:nvSpPr>
        <p:spPr>
          <a:xfrm>
            <a:off x="5475991" y="1825652"/>
            <a:ext cx="375133" cy="276999"/>
          </a:xfrm>
          <a:prstGeom prst="rect">
            <a:avLst/>
          </a:prstGeom>
          <a:noFill/>
        </p:spPr>
        <p:txBody>
          <a:bodyPr wrap="square" lIns="0" tIns="0" rIns="0" bIns="0" rtlCol="0">
            <a:spAutoFit/>
          </a:bodyPr>
          <a:lstStyle/>
          <a:p>
            <a:pPr defTabSz="855878">
              <a:spcBef>
                <a:spcPts val="562"/>
              </a:spcBef>
              <a:defRPr/>
            </a:pPr>
            <a:r>
              <a:rPr lang="en-GB" sz="600" b="1" kern="0" dirty="0">
                <a:solidFill>
                  <a:prstClr val="black"/>
                </a:solidFill>
                <a:latin typeface="Arial"/>
                <a:ea typeface="ＭＳ Ｐゴシック" charset="0"/>
                <a:cs typeface="Arial"/>
              </a:rPr>
              <a:t>Update contents </a:t>
            </a:r>
            <a:br>
              <a:rPr lang="en-GB" sz="600" b="1" kern="0" dirty="0">
                <a:solidFill>
                  <a:prstClr val="black"/>
                </a:solidFill>
                <a:latin typeface="Arial"/>
                <a:ea typeface="ＭＳ Ｐゴシック" charset="0"/>
                <a:cs typeface="Arial"/>
              </a:rPr>
            </a:br>
            <a:r>
              <a:rPr lang="en-GB" sz="600" b="1" kern="0" dirty="0">
                <a:solidFill>
                  <a:prstClr val="black"/>
                </a:solidFill>
                <a:latin typeface="Arial"/>
                <a:ea typeface="ＭＳ Ｐゴシック" charset="0"/>
                <a:cs typeface="Arial"/>
              </a:rPr>
              <a:t>/ location</a:t>
            </a:r>
          </a:p>
        </p:txBody>
      </p:sp>
      <p:pic>
        <p:nvPicPr>
          <p:cNvPr id="110" name="Picture 109"/>
          <p:cNvPicPr>
            <a:picLocks noChangeAspect="1"/>
          </p:cNvPicPr>
          <p:nvPr/>
        </p:nvPicPr>
        <p:blipFill>
          <a:blip r:embed="rId3"/>
          <a:stretch>
            <a:fillRect/>
          </a:stretch>
        </p:blipFill>
        <p:spPr>
          <a:xfrm rot="610337">
            <a:off x="6054439" y="4314333"/>
            <a:ext cx="546101" cy="598948"/>
          </a:xfrm>
          <a:prstGeom prst="rect">
            <a:avLst/>
          </a:prstGeom>
        </p:spPr>
      </p:pic>
      <p:sp>
        <p:nvSpPr>
          <p:cNvPr id="111" name="TextBox 110"/>
          <p:cNvSpPr txBox="1"/>
          <p:nvPr/>
        </p:nvSpPr>
        <p:spPr>
          <a:xfrm>
            <a:off x="6128970" y="4408586"/>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pic>
        <p:nvPicPr>
          <p:cNvPr id="112" name="Picture 111"/>
          <p:cNvPicPr>
            <a:picLocks noChangeAspect="1"/>
          </p:cNvPicPr>
          <p:nvPr/>
        </p:nvPicPr>
        <p:blipFill>
          <a:blip r:embed="rId3"/>
          <a:stretch>
            <a:fillRect/>
          </a:stretch>
        </p:blipFill>
        <p:spPr>
          <a:xfrm rot="610337">
            <a:off x="6054439" y="1725034"/>
            <a:ext cx="546101" cy="598948"/>
          </a:xfrm>
          <a:prstGeom prst="rect">
            <a:avLst/>
          </a:prstGeom>
        </p:spPr>
      </p:pic>
      <p:pic>
        <p:nvPicPr>
          <p:cNvPr id="113" name="Picture 112"/>
          <p:cNvPicPr>
            <a:picLocks noChangeAspect="1"/>
          </p:cNvPicPr>
          <p:nvPr/>
        </p:nvPicPr>
        <p:blipFill>
          <a:blip r:embed="rId3"/>
          <a:stretch>
            <a:fillRect/>
          </a:stretch>
        </p:blipFill>
        <p:spPr>
          <a:xfrm rot="610337">
            <a:off x="6054437" y="2257319"/>
            <a:ext cx="546101" cy="598948"/>
          </a:xfrm>
          <a:prstGeom prst="rect">
            <a:avLst/>
          </a:prstGeom>
        </p:spPr>
      </p:pic>
      <p:sp>
        <p:nvSpPr>
          <p:cNvPr id="114" name="TextBox 113"/>
          <p:cNvSpPr txBox="1"/>
          <p:nvPr/>
        </p:nvSpPr>
        <p:spPr>
          <a:xfrm>
            <a:off x="6128966" y="1878716"/>
            <a:ext cx="381001"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appt</a:t>
            </a:r>
          </a:p>
        </p:txBody>
      </p:sp>
      <p:sp>
        <p:nvSpPr>
          <p:cNvPr id="115" name="TextBox 114"/>
          <p:cNvSpPr txBox="1"/>
          <p:nvPr/>
        </p:nvSpPr>
        <p:spPr>
          <a:xfrm>
            <a:off x="6128966" y="2364347"/>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Accept/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reject/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tentative</a:t>
            </a:r>
          </a:p>
        </p:txBody>
      </p:sp>
      <p:pic>
        <p:nvPicPr>
          <p:cNvPr id="116" name="Picture 115"/>
          <p:cNvPicPr>
            <a:picLocks noChangeAspect="1"/>
          </p:cNvPicPr>
          <p:nvPr/>
        </p:nvPicPr>
        <p:blipFill>
          <a:blip r:embed="rId3"/>
          <a:stretch>
            <a:fillRect/>
          </a:stretch>
        </p:blipFill>
        <p:spPr>
          <a:xfrm rot="610337">
            <a:off x="6707418" y="3004642"/>
            <a:ext cx="546101" cy="598948"/>
          </a:xfrm>
          <a:prstGeom prst="rect">
            <a:avLst/>
          </a:prstGeom>
        </p:spPr>
      </p:pic>
      <p:sp>
        <p:nvSpPr>
          <p:cNvPr id="117" name="TextBox 116"/>
          <p:cNvSpPr txBox="1"/>
          <p:nvPr/>
        </p:nvSpPr>
        <p:spPr>
          <a:xfrm>
            <a:off x="6781950" y="3105409"/>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Add address info</a:t>
            </a:r>
          </a:p>
        </p:txBody>
      </p:sp>
      <p:pic>
        <p:nvPicPr>
          <p:cNvPr id="118" name="Picture 117"/>
          <p:cNvPicPr>
            <a:picLocks noChangeAspect="1"/>
          </p:cNvPicPr>
          <p:nvPr/>
        </p:nvPicPr>
        <p:blipFill>
          <a:blip r:embed="rId3"/>
          <a:stretch>
            <a:fillRect/>
          </a:stretch>
        </p:blipFill>
        <p:spPr>
          <a:xfrm rot="610337">
            <a:off x="6707416" y="4310832"/>
            <a:ext cx="546101" cy="598948"/>
          </a:xfrm>
          <a:prstGeom prst="rect">
            <a:avLst/>
          </a:prstGeom>
        </p:spPr>
      </p:pic>
      <p:pic>
        <p:nvPicPr>
          <p:cNvPr id="119" name="Picture 118"/>
          <p:cNvPicPr>
            <a:picLocks noChangeAspect="1"/>
          </p:cNvPicPr>
          <p:nvPr/>
        </p:nvPicPr>
        <p:blipFill>
          <a:blip r:embed="rId3"/>
          <a:stretch>
            <a:fillRect/>
          </a:stretch>
        </p:blipFill>
        <p:spPr>
          <a:xfrm rot="610337">
            <a:off x="6707416" y="4852596"/>
            <a:ext cx="546101" cy="598948"/>
          </a:xfrm>
          <a:prstGeom prst="rect">
            <a:avLst/>
          </a:prstGeom>
        </p:spPr>
      </p:pic>
      <p:sp>
        <p:nvSpPr>
          <p:cNvPr id="120" name="TextBox 119"/>
          <p:cNvSpPr txBox="1"/>
          <p:nvPr/>
        </p:nvSpPr>
        <p:spPr>
          <a:xfrm>
            <a:off x="6781947" y="4457187"/>
            <a:ext cx="381001"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Import contacts</a:t>
            </a:r>
          </a:p>
        </p:txBody>
      </p:sp>
      <p:sp>
        <p:nvSpPr>
          <p:cNvPr id="121" name="TextBox 120"/>
          <p:cNvSpPr txBox="1"/>
          <p:nvPr/>
        </p:nvSpPr>
        <p:spPr>
          <a:xfrm>
            <a:off x="6781947" y="5005211"/>
            <a:ext cx="381001"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Export contacts</a:t>
            </a:r>
          </a:p>
        </p:txBody>
      </p:sp>
      <p:pic>
        <p:nvPicPr>
          <p:cNvPr id="122" name="Picture 121"/>
          <p:cNvPicPr>
            <a:picLocks noChangeAspect="1"/>
          </p:cNvPicPr>
          <p:nvPr/>
        </p:nvPicPr>
        <p:blipFill>
          <a:blip r:embed="rId3"/>
          <a:stretch>
            <a:fillRect/>
          </a:stretch>
        </p:blipFill>
        <p:spPr>
          <a:xfrm rot="610337">
            <a:off x="6707416" y="1721534"/>
            <a:ext cx="546101" cy="598948"/>
          </a:xfrm>
          <a:prstGeom prst="rect">
            <a:avLst/>
          </a:prstGeom>
        </p:spPr>
      </p:pic>
      <p:sp>
        <p:nvSpPr>
          <p:cNvPr id="123" name="TextBox 122"/>
          <p:cNvSpPr txBox="1"/>
          <p:nvPr/>
        </p:nvSpPr>
        <p:spPr>
          <a:xfrm>
            <a:off x="6781947" y="1823116"/>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Create basic contact</a:t>
            </a:r>
          </a:p>
        </p:txBody>
      </p:sp>
      <p:pic>
        <p:nvPicPr>
          <p:cNvPr id="124" name="Picture 123"/>
          <p:cNvPicPr>
            <a:picLocks noChangeAspect="1"/>
          </p:cNvPicPr>
          <p:nvPr/>
        </p:nvPicPr>
        <p:blipFill>
          <a:blip r:embed="rId3"/>
          <a:stretch>
            <a:fillRect/>
          </a:stretch>
        </p:blipFill>
        <p:spPr>
          <a:xfrm rot="610337">
            <a:off x="7360393" y="3004642"/>
            <a:ext cx="546101" cy="598948"/>
          </a:xfrm>
          <a:prstGeom prst="rect">
            <a:avLst/>
          </a:prstGeom>
        </p:spPr>
      </p:pic>
      <p:sp>
        <p:nvSpPr>
          <p:cNvPr id="125" name="TextBox 124"/>
          <p:cNvSpPr txBox="1"/>
          <p:nvPr/>
        </p:nvSpPr>
        <p:spPr>
          <a:xfrm>
            <a:off x="7434924" y="3105409"/>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Update address info</a:t>
            </a:r>
          </a:p>
        </p:txBody>
      </p:sp>
      <p:pic>
        <p:nvPicPr>
          <p:cNvPr id="126" name="Picture 125"/>
          <p:cNvPicPr>
            <a:picLocks noChangeAspect="1"/>
          </p:cNvPicPr>
          <p:nvPr/>
        </p:nvPicPr>
        <p:blipFill>
          <a:blip r:embed="rId3"/>
          <a:stretch>
            <a:fillRect/>
          </a:stretch>
        </p:blipFill>
        <p:spPr>
          <a:xfrm rot="610337">
            <a:off x="7360391" y="1721534"/>
            <a:ext cx="546101" cy="598948"/>
          </a:xfrm>
          <a:prstGeom prst="rect">
            <a:avLst/>
          </a:prstGeom>
        </p:spPr>
      </p:pic>
      <p:sp>
        <p:nvSpPr>
          <p:cNvPr id="127" name="TextBox 126"/>
          <p:cNvSpPr txBox="1"/>
          <p:nvPr/>
        </p:nvSpPr>
        <p:spPr>
          <a:xfrm>
            <a:off x="7434923" y="1823115"/>
            <a:ext cx="381001" cy="323165"/>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Update contact info</a:t>
            </a:r>
          </a:p>
        </p:txBody>
      </p:sp>
      <p:pic>
        <p:nvPicPr>
          <p:cNvPr id="128" name="Picture 127"/>
          <p:cNvPicPr>
            <a:picLocks noChangeAspect="1"/>
          </p:cNvPicPr>
          <p:nvPr/>
        </p:nvPicPr>
        <p:blipFill>
          <a:blip r:embed="rId3"/>
          <a:stretch>
            <a:fillRect/>
          </a:stretch>
        </p:blipFill>
        <p:spPr>
          <a:xfrm rot="610337">
            <a:off x="8013370" y="3004642"/>
            <a:ext cx="546101" cy="598948"/>
          </a:xfrm>
          <a:prstGeom prst="rect">
            <a:avLst/>
          </a:prstGeom>
        </p:spPr>
      </p:pic>
      <p:sp>
        <p:nvSpPr>
          <p:cNvPr id="129" name="TextBox 128"/>
          <p:cNvSpPr txBox="1"/>
          <p:nvPr/>
        </p:nvSpPr>
        <p:spPr>
          <a:xfrm>
            <a:off x="8087901" y="3150996"/>
            <a:ext cx="381001"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Delete contact</a:t>
            </a:r>
          </a:p>
        </p:txBody>
      </p:sp>
      <p:sp>
        <p:nvSpPr>
          <p:cNvPr id="21" name="TextBox 20"/>
          <p:cNvSpPr txBox="1"/>
          <p:nvPr/>
        </p:nvSpPr>
        <p:spPr>
          <a:xfrm>
            <a:off x="7450992" y="2545512"/>
            <a:ext cx="1012036" cy="272075"/>
          </a:xfrm>
          <a:prstGeom prst="rect">
            <a:avLst/>
          </a:prstGeom>
          <a:noFill/>
        </p:spPr>
        <p:txBody>
          <a:bodyPr wrap="square" lIns="71323" tIns="35662" rIns="71323" bIns="35662" rtlCol="0">
            <a:spAutoFit/>
          </a:bodyPr>
          <a:lstStyle/>
          <a:p>
            <a:pPr defTabSz="855878">
              <a:spcBef>
                <a:spcPts val="562"/>
              </a:spcBef>
              <a:defRPr/>
            </a:pPr>
            <a:r>
              <a:rPr lang="en-GB" sz="1300" b="1" kern="0" dirty="0">
                <a:solidFill>
                  <a:schemeClr val="bg1">
                    <a:lumMod val="50000"/>
                  </a:schemeClr>
                </a:solidFill>
                <a:latin typeface="+mj-lt"/>
                <a:ea typeface="ＭＳ Ｐゴシック" charset="0"/>
                <a:cs typeface="Arial"/>
              </a:rPr>
              <a:t>Increment</a:t>
            </a:r>
            <a:endParaRPr lang="en-GB" sz="1300" kern="0" dirty="0">
              <a:solidFill>
                <a:schemeClr val="bg1">
                  <a:lumMod val="50000"/>
                </a:schemeClr>
              </a:solidFill>
              <a:latin typeface="+mj-lt"/>
              <a:ea typeface="ＭＳ Ｐゴシック" charset="0"/>
              <a:cs typeface="Arial"/>
            </a:endParaRPr>
          </a:p>
        </p:txBody>
      </p:sp>
      <p:cxnSp>
        <p:nvCxnSpPr>
          <p:cNvPr id="133" name="Straight Connector 132"/>
          <p:cNvCxnSpPr/>
          <p:nvPr/>
        </p:nvCxnSpPr>
        <p:spPr>
          <a:xfrm>
            <a:off x="907508" y="2871168"/>
            <a:ext cx="1218266"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sp>
        <p:nvSpPr>
          <p:cNvPr id="158" name="TextBox 157"/>
          <p:cNvSpPr txBox="1"/>
          <p:nvPr/>
        </p:nvSpPr>
        <p:spPr>
          <a:xfrm>
            <a:off x="5352286" y="3609212"/>
            <a:ext cx="2103743" cy="687574"/>
          </a:xfrm>
          <a:prstGeom prst="rect">
            <a:avLst/>
          </a:prstGeom>
          <a:noFill/>
        </p:spPr>
        <p:txBody>
          <a:bodyPr wrap="square" lIns="71323" tIns="35662" rIns="71323" bIns="35662" rtlCol="0">
            <a:spAutoFit/>
          </a:bodyPr>
          <a:lstStyle/>
          <a:p>
            <a:pPr defTabSz="855878" fontAlgn="base">
              <a:spcBef>
                <a:spcPct val="0"/>
              </a:spcBef>
              <a:spcAft>
                <a:spcPct val="0"/>
              </a:spcAft>
              <a:defRPr/>
            </a:pPr>
            <a:r>
              <a:rPr lang="en-US" sz="1400" b="1" kern="0" dirty="0">
                <a:solidFill>
                  <a:srgbClr val="DDB801"/>
                </a:solidFill>
                <a:ea typeface="ＭＳ Ｐゴシック" charset="0"/>
                <a:cs typeface="Arial"/>
              </a:rPr>
              <a:t>Options </a:t>
            </a:r>
            <a:r>
              <a:rPr lang="en-US" sz="1300" b="1" kern="0" dirty="0">
                <a:solidFill>
                  <a:srgbClr val="DDB801"/>
                </a:solidFill>
                <a:ea typeface="ＭＳ Ｐゴシック" charset="0"/>
                <a:cs typeface="Arial"/>
              </a:rPr>
              <a:t>– </a:t>
            </a:r>
            <a:r>
              <a:rPr lang="en-US" sz="1300" b="1" kern="0" dirty="0">
                <a:solidFill>
                  <a:srgbClr val="087FB9"/>
                </a:solidFill>
                <a:ea typeface="ＭＳ Ｐゴシック" charset="0"/>
                <a:cs typeface="Arial"/>
              </a:rPr>
              <a:t/>
            </a:r>
            <a:br>
              <a:rPr lang="en-US" sz="1300" b="1" kern="0" dirty="0">
                <a:solidFill>
                  <a:srgbClr val="087FB9"/>
                </a:solidFill>
                <a:ea typeface="ＭＳ Ｐゴシック" charset="0"/>
                <a:cs typeface="Arial"/>
              </a:rPr>
            </a:br>
            <a:r>
              <a:rPr lang="en-US" sz="1300" kern="0" dirty="0">
                <a:solidFill>
                  <a:srgbClr val="000000"/>
                </a:solidFill>
                <a:ea typeface="ＭＳ Ｐゴシック" charset="0"/>
                <a:cs typeface="Arial"/>
              </a:rPr>
              <a:t>for each activity from a customer point of view.</a:t>
            </a:r>
            <a:endParaRPr lang="en-US" sz="1300" kern="0" dirty="0">
              <a:solidFill>
                <a:srgbClr val="000000"/>
              </a:solidFill>
              <a:latin typeface="Arial"/>
              <a:ea typeface="ＭＳ Ｐゴシック" charset="0"/>
              <a:cs typeface="Arial"/>
            </a:endParaRPr>
          </a:p>
        </p:txBody>
      </p:sp>
      <p:cxnSp>
        <p:nvCxnSpPr>
          <p:cNvPr id="160" name="Straight Connector 159"/>
          <p:cNvCxnSpPr/>
          <p:nvPr/>
        </p:nvCxnSpPr>
        <p:spPr>
          <a:xfrm>
            <a:off x="753537" y="1585883"/>
            <a:ext cx="0" cy="3846509"/>
          </a:xfrm>
          <a:prstGeom prst="line">
            <a:avLst/>
          </a:prstGeom>
          <a:ln w="38100" cmpd="sng">
            <a:solidFill>
              <a:schemeClr val="bg2"/>
            </a:solidFill>
            <a:headEnd type="triangle"/>
            <a:tailEnd type="none"/>
          </a:ln>
        </p:spPr>
        <p:style>
          <a:lnRef idx="1">
            <a:schemeClr val="dk1"/>
          </a:lnRef>
          <a:fillRef idx="0">
            <a:schemeClr val="dk1"/>
          </a:fillRef>
          <a:effectRef idx="0">
            <a:schemeClr val="dk1"/>
          </a:effectRef>
          <a:fontRef idx="minor">
            <a:schemeClr val="tx1"/>
          </a:fontRef>
        </p:style>
      </p:cxnSp>
      <p:sp>
        <p:nvSpPr>
          <p:cNvPr id="53" name="TextBox 52"/>
          <p:cNvSpPr txBox="1"/>
          <p:nvPr/>
        </p:nvSpPr>
        <p:spPr>
          <a:xfrm rot="16200000">
            <a:off x="-1185131" y="3309101"/>
            <a:ext cx="3542746" cy="272075"/>
          </a:xfrm>
          <a:prstGeom prst="rect">
            <a:avLst/>
          </a:prstGeom>
          <a:noFill/>
        </p:spPr>
        <p:txBody>
          <a:bodyPr wrap="square" lIns="71323" tIns="35662" rIns="71323" bIns="35662" rtlCol="0">
            <a:spAutoFit/>
          </a:bodyPr>
          <a:lstStyle/>
          <a:p>
            <a:pPr algn="ctr" defTabSz="855878">
              <a:spcBef>
                <a:spcPts val="562"/>
              </a:spcBef>
              <a:defRPr/>
            </a:pPr>
            <a:r>
              <a:rPr lang="en-US" sz="1300" b="1" kern="0" dirty="0">
                <a:solidFill>
                  <a:schemeClr val="bg1">
                    <a:lumMod val="50000"/>
                  </a:schemeClr>
                </a:solidFill>
                <a:latin typeface="+mj-lt"/>
                <a:cs typeface="Arial"/>
              </a:rPr>
              <a:t>Priority</a:t>
            </a:r>
          </a:p>
        </p:txBody>
      </p:sp>
      <p:sp>
        <p:nvSpPr>
          <p:cNvPr id="88" name="TextBox 87"/>
          <p:cNvSpPr txBox="1"/>
          <p:nvPr/>
        </p:nvSpPr>
        <p:spPr>
          <a:xfrm>
            <a:off x="6664111" y="5466799"/>
            <a:ext cx="2739143" cy="210520"/>
          </a:xfrm>
          <a:prstGeom prst="rect">
            <a:avLst/>
          </a:prstGeom>
          <a:noFill/>
        </p:spPr>
        <p:txBody>
          <a:bodyPr wrap="square" lIns="71323" tIns="35662" rIns="71323" bIns="35662" rtlCol="0">
            <a:spAutoFit/>
          </a:bodyPr>
          <a:lstStyle/>
          <a:p>
            <a:pPr defTabSz="855878">
              <a:spcBef>
                <a:spcPts val="562"/>
              </a:spcBef>
              <a:defRPr/>
            </a:pPr>
            <a:r>
              <a:rPr lang="en-US" sz="900" kern="0" dirty="0">
                <a:solidFill>
                  <a:srgbClr val="087FB9"/>
                </a:solidFill>
                <a:latin typeface="+mj-lt"/>
                <a:cs typeface="Arial"/>
              </a:rPr>
              <a:t>Source: Jeff Patton User Story Mapping</a:t>
            </a:r>
          </a:p>
        </p:txBody>
      </p:sp>
      <p:cxnSp>
        <p:nvCxnSpPr>
          <p:cNvPr id="161" name="Straight Connector 160"/>
          <p:cNvCxnSpPr/>
          <p:nvPr/>
        </p:nvCxnSpPr>
        <p:spPr>
          <a:xfrm>
            <a:off x="2099970" y="2321184"/>
            <a:ext cx="129255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3" name="Straight Connector 162"/>
          <p:cNvCxnSpPr/>
          <p:nvPr/>
        </p:nvCxnSpPr>
        <p:spPr>
          <a:xfrm>
            <a:off x="4050098" y="2884732"/>
            <a:ext cx="655083"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4" name="Straight Connector 163"/>
          <p:cNvCxnSpPr/>
          <p:nvPr/>
        </p:nvCxnSpPr>
        <p:spPr>
          <a:xfrm>
            <a:off x="4722888" y="2310367"/>
            <a:ext cx="1302034"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5" name="Straight Connector 164"/>
          <p:cNvCxnSpPr/>
          <p:nvPr/>
        </p:nvCxnSpPr>
        <p:spPr>
          <a:xfrm>
            <a:off x="6014355" y="2884732"/>
            <a:ext cx="245454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6" name="Straight Connector 165"/>
          <p:cNvCxnSpPr/>
          <p:nvPr/>
        </p:nvCxnSpPr>
        <p:spPr>
          <a:xfrm flipH="1" flipV="1">
            <a:off x="2106795" y="2299747"/>
            <a:ext cx="2" cy="57975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7" name="Straight Connector 166"/>
          <p:cNvCxnSpPr/>
          <p:nvPr/>
        </p:nvCxnSpPr>
        <p:spPr>
          <a:xfrm flipV="1">
            <a:off x="3378965" y="1682777"/>
            <a:ext cx="0" cy="652699"/>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8" name="Straight Connector 167"/>
          <p:cNvCxnSpPr/>
          <p:nvPr/>
        </p:nvCxnSpPr>
        <p:spPr>
          <a:xfrm flipV="1">
            <a:off x="4050097" y="1682775"/>
            <a:ext cx="8969" cy="1222366"/>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9" name="Straight Connector 168"/>
          <p:cNvCxnSpPr/>
          <p:nvPr/>
        </p:nvCxnSpPr>
        <p:spPr>
          <a:xfrm flipV="1">
            <a:off x="4710243" y="2290117"/>
            <a:ext cx="0" cy="611527"/>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71" name="Straight Connector 170"/>
          <p:cNvCxnSpPr/>
          <p:nvPr/>
        </p:nvCxnSpPr>
        <p:spPr>
          <a:xfrm flipH="1" flipV="1">
            <a:off x="6007211" y="2290116"/>
            <a:ext cx="3920" cy="615026"/>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grpSp>
        <p:nvGrpSpPr>
          <p:cNvPr id="142" name="Group 141"/>
          <p:cNvGrpSpPr/>
          <p:nvPr/>
        </p:nvGrpSpPr>
        <p:grpSpPr>
          <a:xfrm>
            <a:off x="830628" y="396099"/>
            <a:ext cx="546101" cy="598948"/>
            <a:chOff x="414920" y="396098"/>
            <a:chExt cx="606777" cy="598948"/>
          </a:xfrm>
        </p:grpSpPr>
        <p:pic>
          <p:nvPicPr>
            <p:cNvPr id="143" name="Picture 142"/>
            <p:cNvPicPr>
              <a:picLocks noChangeAspect="1"/>
            </p:cNvPicPr>
            <p:nvPr/>
          </p:nvPicPr>
          <p:blipFill>
            <a:blip r:embed="rId4"/>
            <a:stretch>
              <a:fillRect/>
            </a:stretch>
          </p:blipFill>
          <p:spPr>
            <a:xfrm rot="610337">
              <a:off x="414920" y="396098"/>
              <a:ext cx="606777" cy="598948"/>
            </a:xfrm>
            <a:prstGeom prst="rect">
              <a:avLst/>
            </a:prstGeom>
          </p:spPr>
        </p:pic>
        <p:sp>
          <p:nvSpPr>
            <p:cNvPr id="144" name="TextBox 143"/>
            <p:cNvSpPr txBox="1"/>
            <p:nvPr/>
          </p:nvSpPr>
          <p:spPr>
            <a:xfrm>
              <a:off x="500340" y="542407"/>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Organize email</a:t>
              </a:r>
            </a:p>
          </p:txBody>
        </p:sp>
      </p:grpSp>
      <p:grpSp>
        <p:nvGrpSpPr>
          <p:cNvPr id="145" name="Group 144"/>
          <p:cNvGrpSpPr/>
          <p:nvPr/>
        </p:nvGrpSpPr>
        <p:grpSpPr>
          <a:xfrm>
            <a:off x="830628" y="963768"/>
            <a:ext cx="546101" cy="598948"/>
            <a:chOff x="414920" y="963768"/>
            <a:chExt cx="606777" cy="598948"/>
          </a:xfrm>
        </p:grpSpPr>
        <p:pic>
          <p:nvPicPr>
            <p:cNvPr id="146" name="Picture 145"/>
            <p:cNvPicPr>
              <a:picLocks noChangeAspect="1"/>
            </p:cNvPicPr>
            <p:nvPr/>
          </p:nvPicPr>
          <p:blipFill>
            <a:blip r:embed="rId5"/>
            <a:stretch>
              <a:fillRect/>
            </a:stretch>
          </p:blipFill>
          <p:spPr>
            <a:xfrm rot="610337">
              <a:off x="414920" y="963768"/>
              <a:ext cx="606777" cy="598948"/>
            </a:xfrm>
            <a:prstGeom prst="rect">
              <a:avLst/>
            </a:prstGeom>
          </p:spPr>
        </p:pic>
        <p:sp>
          <p:nvSpPr>
            <p:cNvPr id="147" name="TextBox 146"/>
            <p:cNvSpPr txBox="1"/>
            <p:nvPr/>
          </p:nvSpPr>
          <p:spPr>
            <a:xfrm>
              <a:off x="500340"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Search email</a:t>
              </a:r>
            </a:p>
          </p:txBody>
        </p:sp>
      </p:grpSp>
      <p:grpSp>
        <p:nvGrpSpPr>
          <p:cNvPr id="148" name="Group 147"/>
          <p:cNvGrpSpPr/>
          <p:nvPr/>
        </p:nvGrpSpPr>
        <p:grpSpPr>
          <a:xfrm>
            <a:off x="1483606" y="963768"/>
            <a:ext cx="546101" cy="598948"/>
            <a:chOff x="1140451" y="963768"/>
            <a:chExt cx="606777" cy="598948"/>
          </a:xfrm>
        </p:grpSpPr>
        <p:pic>
          <p:nvPicPr>
            <p:cNvPr id="149" name="Picture 148"/>
            <p:cNvPicPr>
              <a:picLocks noChangeAspect="1"/>
            </p:cNvPicPr>
            <p:nvPr/>
          </p:nvPicPr>
          <p:blipFill>
            <a:blip r:embed="rId5"/>
            <a:stretch>
              <a:fillRect/>
            </a:stretch>
          </p:blipFill>
          <p:spPr>
            <a:xfrm rot="610337">
              <a:off x="1140451" y="963768"/>
              <a:ext cx="606777" cy="598948"/>
            </a:xfrm>
            <a:prstGeom prst="rect">
              <a:avLst/>
            </a:prstGeom>
          </p:spPr>
        </p:pic>
        <p:sp>
          <p:nvSpPr>
            <p:cNvPr id="150" name="TextBox 149"/>
            <p:cNvSpPr txBox="1"/>
            <p:nvPr/>
          </p:nvSpPr>
          <p:spPr>
            <a:xfrm>
              <a:off x="1223261"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File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51" name="Group 150"/>
          <p:cNvGrpSpPr/>
          <p:nvPr/>
        </p:nvGrpSpPr>
        <p:grpSpPr>
          <a:xfrm>
            <a:off x="2136583" y="963768"/>
            <a:ext cx="546101" cy="598948"/>
            <a:chOff x="1865980" y="963768"/>
            <a:chExt cx="606777" cy="598948"/>
          </a:xfrm>
        </p:grpSpPr>
        <p:pic>
          <p:nvPicPr>
            <p:cNvPr id="152" name="Picture 151"/>
            <p:cNvPicPr>
              <a:picLocks noChangeAspect="1"/>
            </p:cNvPicPr>
            <p:nvPr/>
          </p:nvPicPr>
          <p:blipFill>
            <a:blip r:embed="rId5"/>
            <a:stretch>
              <a:fillRect/>
            </a:stretch>
          </p:blipFill>
          <p:spPr>
            <a:xfrm rot="610337">
              <a:off x="1865980" y="963768"/>
              <a:ext cx="606777" cy="598948"/>
            </a:xfrm>
            <a:prstGeom prst="rect">
              <a:avLst/>
            </a:prstGeom>
          </p:spPr>
        </p:pic>
        <p:sp>
          <p:nvSpPr>
            <p:cNvPr id="153" name="TextBox 152"/>
            <p:cNvSpPr txBox="1"/>
            <p:nvPr/>
          </p:nvSpPr>
          <p:spPr>
            <a:xfrm>
              <a:off x="1942278"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Compose email</a:t>
              </a:r>
            </a:p>
          </p:txBody>
        </p:sp>
      </p:grpSp>
      <p:grpSp>
        <p:nvGrpSpPr>
          <p:cNvPr id="159" name="Group 158"/>
          <p:cNvGrpSpPr/>
          <p:nvPr/>
        </p:nvGrpSpPr>
        <p:grpSpPr>
          <a:xfrm>
            <a:off x="2789558" y="963768"/>
            <a:ext cx="546101" cy="598948"/>
            <a:chOff x="2591509" y="963768"/>
            <a:chExt cx="606777" cy="598948"/>
          </a:xfrm>
        </p:grpSpPr>
        <p:pic>
          <p:nvPicPr>
            <p:cNvPr id="173" name="Picture 172"/>
            <p:cNvPicPr>
              <a:picLocks noChangeAspect="1"/>
            </p:cNvPicPr>
            <p:nvPr/>
          </p:nvPicPr>
          <p:blipFill>
            <a:blip r:embed="rId5"/>
            <a:stretch>
              <a:fillRect/>
            </a:stretch>
          </p:blipFill>
          <p:spPr>
            <a:xfrm rot="610337">
              <a:off x="2591509" y="963768"/>
              <a:ext cx="606777" cy="598948"/>
            </a:xfrm>
            <a:prstGeom prst="rect">
              <a:avLst/>
            </a:prstGeom>
          </p:spPr>
        </p:pic>
        <p:sp>
          <p:nvSpPr>
            <p:cNvPr id="174" name="TextBox 173"/>
            <p:cNvSpPr txBox="1"/>
            <p:nvPr/>
          </p:nvSpPr>
          <p:spPr>
            <a:xfrm>
              <a:off x="2667806"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Read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75" name="Group 174"/>
          <p:cNvGrpSpPr/>
          <p:nvPr/>
        </p:nvGrpSpPr>
        <p:grpSpPr>
          <a:xfrm>
            <a:off x="3442535" y="963768"/>
            <a:ext cx="546101" cy="598948"/>
            <a:chOff x="3317038" y="963768"/>
            <a:chExt cx="606777" cy="598948"/>
          </a:xfrm>
        </p:grpSpPr>
        <p:pic>
          <p:nvPicPr>
            <p:cNvPr id="176" name="Picture 175"/>
            <p:cNvPicPr>
              <a:picLocks noChangeAspect="1"/>
            </p:cNvPicPr>
            <p:nvPr/>
          </p:nvPicPr>
          <p:blipFill>
            <a:blip r:embed="rId5"/>
            <a:stretch>
              <a:fillRect/>
            </a:stretch>
          </p:blipFill>
          <p:spPr>
            <a:xfrm rot="610337">
              <a:off x="3317038" y="963768"/>
              <a:ext cx="606777" cy="598948"/>
            </a:xfrm>
            <a:prstGeom prst="rect">
              <a:avLst/>
            </a:prstGeom>
          </p:spPr>
        </p:pic>
        <p:sp>
          <p:nvSpPr>
            <p:cNvPr id="177" name="TextBox 176"/>
            <p:cNvSpPr txBox="1"/>
            <p:nvPr/>
          </p:nvSpPr>
          <p:spPr>
            <a:xfrm>
              <a:off x="3393334"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Delete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78" name="Group 177"/>
          <p:cNvGrpSpPr/>
          <p:nvPr/>
        </p:nvGrpSpPr>
        <p:grpSpPr>
          <a:xfrm>
            <a:off x="4095509" y="963768"/>
            <a:ext cx="546101" cy="598948"/>
            <a:chOff x="4042566" y="963768"/>
            <a:chExt cx="606777" cy="598948"/>
          </a:xfrm>
        </p:grpSpPr>
        <p:pic>
          <p:nvPicPr>
            <p:cNvPr id="179" name="Picture 178"/>
            <p:cNvPicPr>
              <a:picLocks noChangeAspect="1"/>
            </p:cNvPicPr>
            <p:nvPr/>
          </p:nvPicPr>
          <p:blipFill>
            <a:blip r:embed="rId5"/>
            <a:stretch>
              <a:fillRect/>
            </a:stretch>
          </p:blipFill>
          <p:spPr>
            <a:xfrm rot="610337">
              <a:off x="4042566" y="963768"/>
              <a:ext cx="606777" cy="598948"/>
            </a:xfrm>
            <a:prstGeom prst="rect">
              <a:avLst/>
            </a:prstGeom>
          </p:spPr>
        </p:pic>
        <p:sp>
          <p:nvSpPr>
            <p:cNvPr id="180" name="TextBox 179"/>
            <p:cNvSpPr txBox="1"/>
            <p:nvPr/>
          </p:nvSpPr>
          <p:spPr>
            <a:xfrm>
              <a:off x="4118862"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View calendar</a:t>
              </a:r>
            </a:p>
          </p:txBody>
        </p:sp>
      </p:grpSp>
      <p:grpSp>
        <p:nvGrpSpPr>
          <p:cNvPr id="181" name="Group 180"/>
          <p:cNvGrpSpPr/>
          <p:nvPr/>
        </p:nvGrpSpPr>
        <p:grpSpPr>
          <a:xfrm>
            <a:off x="4748487" y="963768"/>
            <a:ext cx="546101" cy="598948"/>
            <a:chOff x="4768096" y="963768"/>
            <a:chExt cx="606777" cy="598948"/>
          </a:xfrm>
        </p:grpSpPr>
        <p:pic>
          <p:nvPicPr>
            <p:cNvPr id="182" name="Picture 181"/>
            <p:cNvPicPr>
              <a:picLocks noChangeAspect="1"/>
            </p:cNvPicPr>
            <p:nvPr/>
          </p:nvPicPr>
          <p:blipFill>
            <a:blip r:embed="rId5"/>
            <a:stretch>
              <a:fillRect/>
            </a:stretch>
          </p:blipFill>
          <p:spPr>
            <a:xfrm rot="610337">
              <a:off x="4768096" y="963768"/>
              <a:ext cx="606777" cy="598948"/>
            </a:xfrm>
            <a:prstGeom prst="rect">
              <a:avLst/>
            </a:prstGeom>
          </p:spPr>
        </p:pic>
        <p:sp>
          <p:nvSpPr>
            <p:cNvPr id="183" name="TextBox 182"/>
            <p:cNvSpPr txBox="1"/>
            <p:nvPr/>
          </p:nvSpPr>
          <p:spPr>
            <a:xfrm>
              <a:off x="4844390"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appt</a:t>
              </a:r>
            </a:p>
          </p:txBody>
        </p:sp>
      </p:grpSp>
      <p:grpSp>
        <p:nvGrpSpPr>
          <p:cNvPr id="184" name="Group 183"/>
          <p:cNvGrpSpPr/>
          <p:nvPr/>
        </p:nvGrpSpPr>
        <p:grpSpPr>
          <a:xfrm>
            <a:off x="5401462" y="963768"/>
            <a:ext cx="546101" cy="598948"/>
            <a:chOff x="5493625" y="963768"/>
            <a:chExt cx="606777" cy="598948"/>
          </a:xfrm>
        </p:grpSpPr>
        <p:pic>
          <p:nvPicPr>
            <p:cNvPr id="185" name="Picture 184"/>
            <p:cNvPicPr>
              <a:picLocks noChangeAspect="1"/>
            </p:cNvPicPr>
            <p:nvPr/>
          </p:nvPicPr>
          <p:blipFill>
            <a:blip r:embed="rId5"/>
            <a:stretch>
              <a:fillRect/>
            </a:stretch>
          </p:blipFill>
          <p:spPr>
            <a:xfrm rot="610337">
              <a:off x="5493625" y="963768"/>
              <a:ext cx="606777" cy="598948"/>
            </a:xfrm>
            <a:prstGeom prst="rect">
              <a:avLst/>
            </a:prstGeom>
          </p:spPr>
        </p:pic>
        <p:sp>
          <p:nvSpPr>
            <p:cNvPr id="186" name="TextBox 185"/>
            <p:cNvSpPr txBox="1"/>
            <p:nvPr/>
          </p:nvSpPr>
          <p:spPr>
            <a:xfrm>
              <a:off x="5569919"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Update appt</a:t>
              </a:r>
            </a:p>
          </p:txBody>
        </p:sp>
      </p:grpSp>
      <p:grpSp>
        <p:nvGrpSpPr>
          <p:cNvPr id="187" name="Group 186"/>
          <p:cNvGrpSpPr/>
          <p:nvPr/>
        </p:nvGrpSpPr>
        <p:grpSpPr>
          <a:xfrm>
            <a:off x="6054439" y="963768"/>
            <a:ext cx="546101" cy="598948"/>
            <a:chOff x="6219154" y="963768"/>
            <a:chExt cx="606777" cy="598948"/>
          </a:xfrm>
        </p:grpSpPr>
        <p:pic>
          <p:nvPicPr>
            <p:cNvPr id="188" name="Picture 187"/>
            <p:cNvPicPr>
              <a:picLocks noChangeAspect="1"/>
            </p:cNvPicPr>
            <p:nvPr/>
          </p:nvPicPr>
          <p:blipFill>
            <a:blip r:embed="rId5"/>
            <a:stretch>
              <a:fillRect/>
            </a:stretch>
          </p:blipFill>
          <p:spPr>
            <a:xfrm rot="610337">
              <a:off x="6219154" y="963768"/>
              <a:ext cx="606777" cy="598948"/>
            </a:xfrm>
            <a:prstGeom prst="rect">
              <a:avLst/>
            </a:prstGeom>
          </p:spPr>
        </p:pic>
        <p:sp>
          <p:nvSpPr>
            <p:cNvPr id="189" name="TextBox 188"/>
            <p:cNvSpPr txBox="1"/>
            <p:nvPr/>
          </p:nvSpPr>
          <p:spPr>
            <a:xfrm>
              <a:off x="6295442"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appt</a:t>
              </a:r>
            </a:p>
          </p:txBody>
        </p:sp>
      </p:grpSp>
      <p:grpSp>
        <p:nvGrpSpPr>
          <p:cNvPr id="190" name="Group 189"/>
          <p:cNvGrpSpPr/>
          <p:nvPr/>
        </p:nvGrpSpPr>
        <p:grpSpPr>
          <a:xfrm>
            <a:off x="6707414" y="963768"/>
            <a:ext cx="546101" cy="598948"/>
            <a:chOff x="6944683" y="963768"/>
            <a:chExt cx="606777" cy="598948"/>
          </a:xfrm>
        </p:grpSpPr>
        <p:pic>
          <p:nvPicPr>
            <p:cNvPr id="191" name="Picture 190"/>
            <p:cNvPicPr>
              <a:picLocks noChangeAspect="1"/>
            </p:cNvPicPr>
            <p:nvPr/>
          </p:nvPicPr>
          <p:blipFill>
            <a:blip r:embed="rId5"/>
            <a:stretch>
              <a:fillRect/>
            </a:stretch>
          </p:blipFill>
          <p:spPr>
            <a:xfrm rot="610337">
              <a:off x="6944683" y="963768"/>
              <a:ext cx="606777" cy="598948"/>
            </a:xfrm>
            <a:prstGeom prst="rect">
              <a:avLst/>
            </a:prstGeom>
          </p:spPr>
        </p:pic>
        <p:sp>
          <p:nvSpPr>
            <p:cNvPr id="192" name="TextBox 191"/>
            <p:cNvSpPr txBox="1"/>
            <p:nvPr/>
          </p:nvSpPr>
          <p:spPr>
            <a:xfrm>
              <a:off x="7020974"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Create contact</a:t>
              </a:r>
            </a:p>
          </p:txBody>
        </p:sp>
      </p:grpSp>
      <p:grpSp>
        <p:nvGrpSpPr>
          <p:cNvPr id="193" name="Group 192"/>
          <p:cNvGrpSpPr/>
          <p:nvPr/>
        </p:nvGrpSpPr>
        <p:grpSpPr>
          <a:xfrm>
            <a:off x="7360391" y="963768"/>
            <a:ext cx="546101" cy="598948"/>
            <a:chOff x="7670212" y="963768"/>
            <a:chExt cx="606777" cy="598948"/>
          </a:xfrm>
        </p:grpSpPr>
        <p:pic>
          <p:nvPicPr>
            <p:cNvPr id="194" name="Picture 193"/>
            <p:cNvPicPr>
              <a:picLocks noChangeAspect="1"/>
            </p:cNvPicPr>
            <p:nvPr/>
          </p:nvPicPr>
          <p:blipFill>
            <a:blip r:embed="rId5"/>
            <a:stretch>
              <a:fillRect/>
            </a:stretch>
          </p:blipFill>
          <p:spPr>
            <a:xfrm rot="610337">
              <a:off x="7670212" y="963768"/>
              <a:ext cx="606777" cy="598948"/>
            </a:xfrm>
            <a:prstGeom prst="rect">
              <a:avLst/>
            </a:prstGeom>
          </p:spPr>
        </p:pic>
        <p:sp>
          <p:nvSpPr>
            <p:cNvPr id="195" name="TextBox 194"/>
            <p:cNvSpPr txBox="1"/>
            <p:nvPr/>
          </p:nvSpPr>
          <p:spPr>
            <a:xfrm>
              <a:off x="7746501"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Update contact</a:t>
              </a:r>
            </a:p>
          </p:txBody>
        </p:sp>
      </p:grpSp>
      <p:grpSp>
        <p:nvGrpSpPr>
          <p:cNvPr id="196" name="Group 195"/>
          <p:cNvGrpSpPr/>
          <p:nvPr/>
        </p:nvGrpSpPr>
        <p:grpSpPr>
          <a:xfrm>
            <a:off x="8013367" y="963768"/>
            <a:ext cx="546101" cy="598948"/>
            <a:chOff x="8395741" y="963768"/>
            <a:chExt cx="606777" cy="598948"/>
          </a:xfrm>
        </p:grpSpPr>
        <p:pic>
          <p:nvPicPr>
            <p:cNvPr id="197" name="Picture 196"/>
            <p:cNvPicPr>
              <a:picLocks noChangeAspect="1"/>
            </p:cNvPicPr>
            <p:nvPr/>
          </p:nvPicPr>
          <p:blipFill>
            <a:blip r:embed="rId5"/>
            <a:stretch>
              <a:fillRect/>
            </a:stretch>
          </p:blipFill>
          <p:spPr>
            <a:xfrm rot="610337">
              <a:off x="8395741" y="963768"/>
              <a:ext cx="606777" cy="598948"/>
            </a:xfrm>
            <a:prstGeom prst="rect">
              <a:avLst/>
            </a:prstGeom>
          </p:spPr>
        </p:pic>
        <p:sp>
          <p:nvSpPr>
            <p:cNvPr id="198" name="TextBox 197"/>
            <p:cNvSpPr txBox="1"/>
            <p:nvPr/>
          </p:nvSpPr>
          <p:spPr>
            <a:xfrm>
              <a:off x="8472030" y="1114731"/>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Delete contact</a:t>
              </a:r>
            </a:p>
          </p:txBody>
        </p:sp>
      </p:grpSp>
      <p:grpSp>
        <p:nvGrpSpPr>
          <p:cNvPr id="199" name="Group 198"/>
          <p:cNvGrpSpPr/>
          <p:nvPr/>
        </p:nvGrpSpPr>
        <p:grpSpPr>
          <a:xfrm>
            <a:off x="4095509" y="395333"/>
            <a:ext cx="546101" cy="598948"/>
            <a:chOff x="4042566" y="395333"/>
            <a:chExt cx="606777" cy="598948"/>
          </a:xfrm>
        </p:grpSpPr>
        <p:pic>
          <p:nvPicPr>
            <p:cNvPr id="200" name="Picture 199"/>
            <p:cNvPicPr>
              <a:picLocks noChangeAspect="1"/>
            </p:cNvPicPr>
            <p:nvPr/>
          </p:nvPicPr>
          <p:blipFill>
            <a:blip r:embed="rId4"/>
            <a:stretch>
              <a:fillRect/>
            </a:stretch>
          </p:blipFill>
          <p:spPr>
            <a:xfrm rot="610337">
              <a:off x="4042566" y="395333"/>
              <a:ext cx="606777" cy="598948"/>
            </a:xfrm>
            <a:prstGeom prst="rect">
              <a:avLst/>
            </a:prstGeom>
          </p:spPr>
        </p:pic>
        <p:sp>
          <p:nvSpPr>
            <p:cNvPr id="201" name="TextBox 200"/>
            <p:cNvSpPr txBox="1"/>
            <p:nvPr/>
          </p:nvSpPr>
          <p:spPr>
            <a:xfrm>
              <a:off x="4127986" y="541642"/>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Manage calendar</a:t>
              </a:r>
            </a:p>
          </p:txBody>
        </p:sp>
      </p:grpSp>
      <p:pic>
        <p:nvPicPr>
          <p:cNvPr id="202" name="Picture 201"/>
          <p:cNvPicPr>
            <a:picLocks noChangeAspect="1"/>
          </p:cNvPicPr>
          <p:nvPr/>
        </p:nvPicPr>
        <p:blipFill>
          <a:blip r:embed="rId4"/>
          <a:stretch>
            <a:fillRect/>
          </a:stretch>
        </p:blipFill>
        <p:spPr>
          <a:xfrm rot="610337">
            <a:off x="6707416" y="394568"/>
            <a:ext cx="546101" cy="598948"/>
          </a:xfrm>
          <a:prstGeom prst="rect">
            <a:avLst/>
          </a:prstGeom>
        </p:spPr>
      </p:pic>
      <p:sp>
        <p:nvSpPr>
          <p:cNvPr id="203" name="TextBox 202"/>
          <p:cNvSpPr txBox="1"/>
          <p:nvPr/>
        </p:nvSpPr>
        <p:spPr>
          <a:xfrm>
            <a:off x="6784293" y="540877"/>
            <a:ext cx="381001"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Manage contacts</a:t>
            </a:r>
          </a:p>
        </p:txBody>
      </p:sp>
      <p:grpSp>
        <p:nvGrpSpPr>
          <p:cNvPr id="204" name="Group 203"/>
          <p:cNvGrpSpPr/>
          <p:nvPr/>
        </p:nvGrpSpPr>
        <p:grpSpPr>
          <a:xfrm>
            <a:off x="2136583" y="393802"/>
            <a:ext cx="546101" cy="598948"/>
            <a:chOff x="1865980" y="393801"/>
            <a:chExt cx="606777" cy="598948"/>
          </a:xfrm>
        </p:grpSpPr>
        <p:pic>
          <p:nvPicPr>
            <p:cNvPr id="205" name="Picture 204"/>
            <p:cNvPicPr>
              <a:picLocks noChangeAspect="1"/>
            </p:cNvPicPr>
            <p:nvPr/>
          </p:nvPicPr>
          <p:blipFill>
            <a:blip r:embed="rId4"/>
            <a:stretch>
              <a:fillRect/>
            </a:stretch>
          </p:blipFill>
          <p:spPr>
            <a:xfrm rot="610337">
              <a:off x="1865980" y="393801"/>
              <a:ext cx="606777" cy="598948"/>
            </a:xfrm>
            <a:prstGeom prst="rect">
              <a:avLst/>
            </a:prstGeom>
          </p:spPr>
        </p:pic>
        <p:sp>
          <p:nvSpPr>
            <p:cNvPr id="206" name="TextBox 205"/>
            <p:cNvSpPr txBox="1"/>
            <p:nvPr/>
          </p:nvSpPr>
          <p:spPr>
            <a:xfrm>
              <a:off x="1951397" y="540110"/>
              <a:ext cx="423333" cy="215443"/>
            </a:xfrm>
            <a:prstGeom prst="rect">
              <a:avLst/>
            </a:prstGeom>
            <a:noFill/>
          </p:spPr>
          <p:txBody>
            <a:bodyPr wrap="square" lIns="0" tIns="0" rIns="0" bIns="0" rtlCol="0">
              <a:spAutoFit/>
            </a:bodyPr>
            <a:lstStyle/>
            <a:p>
              <a:pPr defTabSz="855878">
                <a:spcBef>
                  <a:spcPts val="562"/>
                </a:spcBef>
                <a:defRPr/>
              </a:pPr>
              <a:r>
                <a:rPr lang="en-GB" sz="700" b="1" kern="0" dirty="0">
                  <a:solidFill>
                    <a:prstClr val="black"/>
                  </a:solidFill>
                  <a:latin typeface="Arial"/>
                  <a:ea typeface="ＭＳ Ｐゴシック" charset="0"/>
                  <a:cs typeface="Arial"/>
                </a:rPr>
                <a:t>Manage email</a:t>
              </a:r>
            </a:p>
          </p:txBody>
        </p:sp>
      </p:grpSp>
      <p:cxnSp>
        <p:nvCxnSpPr>
          <p:cNvPr id="207" name="Straight Connector 206"/>
          <p:cNvCxnSpPr/>
          <p:nvPr/>
        </p:nvCxnSpPr>
        <p:spPr>
          <a:xfrm>
            <a:off x="854749" y="1607530"/>
            <a:ext cx="764345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sp>
        <p:nvSpPr>
          <p:cNvPr id="208" name="TextBox 207"/>
          <p:cNvSpPr txBox="1"/>
          <p:nvPr/>
        </p:nvSpPr>
        <p:spPr>
          <a:xfrm>
            <a:off x="2605973" y="95368"/>
            <a:ext cx="1446229" cy="626018"/>
          </a:xfrm>
          <a:prstGeom prst="rect">
            <a:avLst/>
          </a:prstGeom>
          <a:noFill/>
        </p:spPr>
        <p:txBody>
          <a:bodyPr wrap="square" lIns="71323" tIns="35662" rIns="71323" bIns="35662" rtlCol="0">
            <a:spAutoFit/>
          </a:bodyPr>
          <a:lstStyle/>
          <a:p>
            <a:pPr defTabSz="855878" fontAlgn="base">
              <a:spcBef>
                <a:spcPct val="0"/>
              </a:spcBef>
              <a:spcAft>
                <a:spcPct val="0"/>
              </a:spcAft>
              <a:tabLst>
                <a:tab pos="1497787" algn="l"/>
              </a:tabLst>
              <a:defRPr/>
            </a:pPr>
            <a:r>
              <a:rPr lang="en-US" sz="1400" b="1" kern="0" dirty="0">
                <a:solidFill>
                  <a:srgbClr val="FE568F"/>
                </a:solidFill>
                <a:latin typeface="+mj-lt"/>
                <a:ea typeface="ＭＳ Ｐゴシック" charset="0"/>
                <a:cs typeface="Arial"/>
              </a:rPr>
              <a:t>Backbone</a:t>
            </a:r>
            <a:r>
              <a:rPr lang="en-US" sz="1400" kern="0" dirty="0">
                <a:solidFill>
                  <a:srgbClr val="FE568F"/>
                </a:solidFill>
                <a:latin typeface="+mj-lt"/>
                <a:ea typeface="ＭＳ Ｐゴシック" charset="0"/>
                <a:cs typeface="Arial"/>
              </a:rPr>
              <a:t> </a:t>
            </a:r>
            <a:r>
              <a:rPr lang="en-US" sz="1300" kern="0" dirty="0" smtClean="0">
                <a:solidFill>
                  <a:srgbClr val="FE568F"/>
                </a:solidFill>
                <a:latin typeface="+mj-lt"/>
                <a:ea typeface="ＭＳ Ｐゴシック" charset="0"/>
                <a:cs typeface="Arial"/>
              </a:rPr>
              <a:t> </a:t>
            </a:r>
            <a:r>
              <a:rPr lang="en-US" sz="1300" kern="0" dirty="0">
                <a:solidFill>
                  <a:schemeClr val="bg1">
                    <a:lumMod val="50000"/>
                  </a:schemeClr>
                </a:solidFill>
                <a:latin typeface="+mj-lt"/>
                <a:ea typeface="ＭＳ Ｐゴシック" charset="0"/>
                <a:cs typeface="Arial"/>
              </a:rPr>
              <a:t/>
            </a:r>
            <a:br>
              <a:rPr lang="en-US" sz="1300" kern="0" dirty="0">
                <a:solidFill>
                  <a:schemeClr val="bg1">
                    <a:lumMod val="50000"/>
                  </a:schemeClr>
                </a:solidFill>
                <a:latin typeface="+mj-lt"/>
                <a:ea typeface="ＭＳ Ｐゴシック" charset="0"/>
                <a:cs typeface="Arial"/>
              </a:rPr>
            </a:br>
            <a:r>
              <a:rPr lang="en-US" sz="1100" kern="0" dirty="0">
                <a:solidFill>
                  <a:sysClr val="windowText" lastClr="000000"/>
                </a:solidFill>
                <a:latin typeface="+mj-lt"/>
                <a:ea typeface="ＭＳ Ｐゴシック" charset="0"/>
                <a:cs typeface="Arial"/>
              </a:rPr>
              <a:t>B</a:t>
            </a:r>
            <a:r>
              <a:rPr lang="en-US" sz="1100" kern="0" dirty="0" smtClean="0">
                <a:solidFill>
                  <a:sysClr val="windowText" lastClr="000000"/>
                </a:solidFill>
                <a:latin typeface="+mj-lt"/>
                <a:ea typeface="ＭＳ Ｐゴシック" charset="0"/>
                <a:cs typeface="Arial"/>
              </a:rPr>
              <a:t>ig </a:t>
            </a:r>
            <a:r>
              <a:rPr lang="en-US" sz="1100" kern="0" dirty="0">
                <a:solidFill>
                  <a:sysClr val="windowText" lastClr="000000"/>
                </a:solidFill>
                <a:latin typeface="+mj-lt"/>
                <a:ea typeface="ＭＳ Ｐゴシック" charset="0"/>
                <a:cs typeface="Arial"/>
              </a:rPr>
              <a:t>activities that the users engage </a:t>
            </a:r>
            <a:r>
              <a:rPr lang="en-US" sz="1100" kern="0" dirty="0" smtClean="0">
                <a:solidFill>
                  <a:sysClr val="windowText" lastClr="000000"/>
                </a:solidFill>
                <a:latin typeface="+mj-lt"/>
                <a:ea typeface="ＭＳ Ｐゴシック" charset="0"/>
                <a:cs typeface="Arial"/>
              </a:rPr>
              <a:t>with </a:t>
            </a:r>
            <a:endParaRPr lang="en-US" sz="1100" kern="0" dirty="0">
              <a:solidFill>
                <a:sysClr val="windowText" lastClr="000000"/>
              </a:solidFill>
              <a:latin typeface="+mj-lt"/>
              <a:ea typeface="ＭＳ Ｐゴシック" charset="0"/>
              <a:cs typeface="Arial"/>
            </a:endParaRPr>
          </a:p>
        </p:txBody>
      </p:sp>
      <p:sp>
        <p:nvSpPr>
          <p:cNvPr id="209" name="TextBox 208"/>
          <p:cNvSpPr txBox="1"/>
          <p:nvPr/>
        </p:nvSpPr>
        <p:spPr>
          <a:xfrm>
            <a:off x="4545177" y="97013"/>
            <a:ext cx="1704564" cy="626018"/>
          </a:xfrm>
          <a:prstGeom prst="rect">
            <a:avLst/>
          </a:prstGeom>
          <a:noFill/>
        </p:spPr>
        <p:txBody>
          <a:bodyPr wrap="square" lIns="71323" tIns="35662" rIns="71323" bIns="35662" rtlCol="0">
            <a:spAutoFit/>
          </a:bodyPr>
          <a:lstStyle/>
          <a:p>
            <a:pPr defTabSz="855878" fontAlgn="base">
              <a:spcBef>
                <a:spcPct val="0"/>
              </a:spcBef>
              <a:spcAft>
                <a:spcPct val="0"/>
              </a:spcAft>
              <a:defRPr/>
            </a:pPr>
            <a:r>
              <a:rPr lang="en-US" sz="1400" b="1" kern="0" dirty="0">
                <a:solidFill>
                  <a:srgbClr val="55CBF3"/>
                </a:solidFill>
                <a:latin typeface="+mj-lt"/>
                <a:ea typeface="ＭＳ Ｐゴシック" charset="0"/>
                <a:cs typeface="Arial"/>
              </a:rPr>
              <a:t>Activities</a:t>
            </a:r>
            <a:r>
              <a:rPr lang="en-US" sz="1400" kern="0" dirty="0">
                <a:solidFill>
                  <a:srgbClr val="55CBF3"/>
                </a:solidFill>
                <a:latin typeface="+mj-lt"/>
                <a:ea typeface="ＭＳ Ｐゴシック" charset="0"/>
                <a:cs typeface="Arial"/>
              </a:rPr>
              <a:t> </a:t>
            </a:r>
            <a:r>
              <a:rPr lang="en-US" sz="1300" kern="0" dirty="0" smtClean="0">
                <a:solidFill>
                  <a:srgbClr val="55CBF3"/>
                </a:solidFill>
                <a:latin typeface="+mj-lt"/>
                <a:ea typeface="ＭＳ Ｐゴシック" charset="0"/>
                <a:cs typeface="Arial"/>
              </a:rPr>
              <a:t> </a:t>
            </a:r>
            <a:endParaRPr lang="en-US" sz="1300" kern="0" dirty="0">
              <a:solidFill>
                <a:srgbClr val="55CBF3"/>
              </a:solidFill>
              <a:latin typeface="+mj-lt"/>
              <a:ea typeface="ＭＳ Ｐゴシック" charset="0"/>
              <a:cs typeface="Arial"/>
            </a:endParaRPr>
          </a:p>
          <a:p>
            <a:pPr defTabSz="855878" fontAlgn="base">
              <a:spcBef>
                <a:spcPct val="0"/>
              </a:spcBef>
              <a:spcAft>
                <a:spcPct val="0"/>
              </a:spcAft>
              <a:defRPr/>
            </a:pPr>
            <a:r>
              <a:rPr lang="en-US" sz="1100" kern="0" dirty="0">
                <a:solidFill>
                  <a:schemeClr val="tx1">
                    <a:lumMod val="65000"/>
                    <a:lumOff val="35000"/>
                  </a:schemeClr>
                </a:solidFill>
                <a:latin typeface="+mj-lt"/>
                <a:ea typeface="ＭＳ Ｐゴシック" charset="0"/>
                <a:cs typeface="Arial"/>
              </a:rPr>
              <a:t>   </a:t>
            </a:r>
            <a:r>
              <a:rPr lang="en-US" sz="1100" kern="0" dirty="0">
                <a:solidFill>
                  <a:sysClr val="windowText" lastClr="000000"/>
                </a:solidFill>
                <a:latin typeface="+mj-lt"/>
                <a:ea typeface="ＭＳ Ｐゴシック" charset="0"/>
                <a:cs typeface="Arial"/>
              </a:rPr>
              <a:t>The process steps a                                    </a:t>
            </a:r>
          </a:p>
          <a:p>
            <a:pPr defTabSz="855878" fontAlgn="base">
              <a:spcBef>
                <a:spcPct val="0"/>
              </a:spcBef>
              <a:spcAft>
                <a:spcPct val="0"/>
              </a:spcAft>
              <a:defRPr/>
            </a:pPr>
            <a:r>
              <a:rPr lang="en-US" sz="1100" kern="0" dirty="0">
                <a:solidFill>
                  <a:sysClr val="windowText" lastClr="000000"/>
                </a:solidFill>
                <a:latin typeface="+mj-lt"/>
                <a:ea typeface="ＭＳ Ｐゴシック" charset="0"/>
                <a:cs typeface="Arial"/>
              </a:rPr>
              <a:t>   customer </a:t>
            </a:r>
            <a:r>
              <a:rPr lang="en-US" sz="1100" kern="0" dirty="0" smtClean="0">
                <a:solidFill>
                  <a:sysClr val="windowText" lastClr="000000"/>
                </a:solidFill>
                <a:latin typeface="+mj-lt"/>
                <a:ea typeface="ＭＳ Ｐゴシック" charset="0"/>
                <a:cs typeface="Arial"/>
              </a:rPr>
              <a:t>goes</a:t>
            </a:r>
            <a:endParaRPr lang="en-US" sz="1100" kern="0" dirty="0">
              <a:solidFill>
                <a:sysClr val="windowText" lastClr="000000"/>
              </a:solidFill>
              <a:latin typeface="+mj-lt"/>
              <a:ea typeface="ＭＳ Ｐゴシック" charset="0"/>
              <a:cs typeface="Arial"/>
            </a:endParaRPr>
          </a:p>
        </p:txBody>
      </p:sp>
      <p:cxnSp>
        <p:nvCxnSpPr>
          <p:cNvPr id="210" name="Straight Connector 209"/>
          <p:cNvCxnSpPr/>
          <p:nvPr/>
        </p:nvCxnSpPr>
        <p:spPr>
          <a:xfrm>
            <a:off x="2373141" y="244983"/>
            <a:ext cx="272904" cy="0"/>
          </a:xfrm>
          <a:prstGeom prst="line">
            <a:avLst/>
          </a:prstGeom>
          <a:ln>
            <a:solidFill>
              <a:srgbClr val="FE568F"/>
            </a:solidFill>
          </a:ln>
          <a:effectLst/>
        </p:spPr>
        <p:style>
          <a:lnRef idx="2">
            <a:schemeClr val="accent1"/>
          </a:lnRef>
          <a:fillRef idx="0">
            <a:schemeClr val="accent1"/>
          </a:fillRef>
          <a:effectRef idx="1">
            <a:schemeClr val="accent1"/>
          </a:effectRef>
          <a:fontRef idx="minor">
            <a:schemeClr val="tx1"/>
          </a:fontRef>
        </p:style>
      </p:cxnSp>
      <p:cxnSp>
        <p:nvCxnSpPr>
          <p:cNvPr id="211" name="Straight Connector 210"/>
          <p:cNvCxnSpPr/>
          <p:nvPr/>
        </p:nvCxnSpPr>
        <p:spPr>
          <a:xfrm>
            <a:off x="2373141" y="231875"/>
            <a:ext cx="0" cy="168176"/>
          </a:xfrm>
          <a:prstGeom prst="line">
            <a:avLst/>
          </a:prstGeom>
          <a:ln>
            <a:solidFill>
              <a:srgbClr val="FE568F"/>
            </a:solidFill>
            <a:headEnd w="lg" len="lg"/>
            <a:tailEnd type="triangle"/>
          </a:ln>
          <a:effectLst/>
        </p:spPr>
        <p:style>
          <a:lnRef idx="2">
            <a:schemeClr val="accent1"/>
          </a:lnRef>
          <a:fillRef idx="0">
            <a:schemeClr val="accent1"/>
          </a:fillRef>
          <a:effectRef idx="1">
            <a:schemeClr val="accent1"/>
          </a:effectRef>
          <a:fontRef idx="minor">
            <a:schemeClr val="tx1"/>
          </a:fontRef>
        </p:style>
      </p:cxnSp>
      <p:cxnSp>
        <p:nvCxnSpPr>
          <p:cNvPr id="212" name="Straight Connector 211"/>
          <p:cNvCxnSpPr/>
          <p:nvPr/>
        </p:nvCxnSpPr>
        <p:spPr>
          <a:xfrm flipH="1" flipV="1">
            <a:off x="4649284" y="344928"/>
            <a:ext cx="1" cy="723015"/>
          </a:xfrm>
          <a:prstGeom prst="line">
            <a:avLst/>
          </a:prstGeom>
          <a:ln>
            <a:solidFill>
              <a:srgbClr val="55CBF3"/>
            </a:solidFill>
          </a:ln>
          <a:effectLst/>
        </p:spPr>
        <p:style>
          <a:lnRef idx="2">
            <a:schemeClr val="accent1"/>
          </a:lnRef>
          <a:fillRef idx="0">
            <a:schemeClr val="accent1"/>
          </a:fillRef>
          <a:effectRef idx="1">
            <a:schemeClr val="accent1"/>
          </a:effectRef>
          <a:fontRef idx="minor">
            <a:schemeClr val="tx1"/>
          </a:fontRef>
        </p:style>
      </p:cxnSp>
      <p:cxnSp>
        <p:nvCxnSpPr>
          <p:cNvPr id="213" name="Straight Connector 212"/>
          <p:cNvCxnSpPr/>
          <p:nvPr/>
        </p:nvCxnSpPr>
        <p:spPr>
          <a:xfrm>
            <a:off x="4637576" y="1065776"/>
            <a:ext cx="111792" cy="0"/>
          </a:xfrm>
          <a:prstGeom prst="line">
            <a:avLst/>
          </a:prstGeom>
          <a:ln>
            <a:solidFill>
              <a:srgbClr val="55CBF3"/>
            </a:solidFill>
            <a:headEnd w="lg" len="lg"/>
            <a:tailEnd type="triangle"/>
          </a:ln>
          <a:effectLst/>
        </p:spPr>
        <p:style>
          <a:lnRef idx="2">
            <a:schemeClr val="accent1"/>
          </a:lnRef>
          <a:fillRef idx="0">
            <a:schemeClr val="accent1"/>
          </a:fillRef>
          <a:effectRef idx="1">
            <a:schemeClr val="accent1"/>
          </a:effectRef>
          <a:fontRef idx="minor">
            <a:schemeClr val="tx1"/>
          </a:fontRef>
        </p:style>
      </p:cxnSp>
      <p:cxnSp>
        <p:nvCxnSpPr>
          <p:cNvPr id="214" name="Straight Connector 213"/>
          <p:cNvCxnSpPr/>
          <p:nvPr/>
        </p:nvCxnSpPr>
        <p:spPr>
          <a:xfrm>
            <a:off x="6249741" y="3273417"/>
            <a:ext cx="3698" cy="524452"/>
          </a:xfrm>
          <a:prstGeom prst="line">
            <a:avLst/>
          </a:prstGeom>
          <a:ln>
            <a:solidFill>
              <a:srgbClr val="DDB801"/>
            </a:solidFill>
          </a:ln>
          <a:effectLst/>
        </p:spPr>
        <p:style>
          <a:lnRef idx="2">
            <a:schemeClr val="accent1"/>
          </a:lnRef>
          <a:fillRef idx="0">
            <a:schemeClr val="accent1"/>
          </a:fillRef>
          <a:effectRef idx="1">
            <a:schemeClr val="accent1"/>
          </a:effectRef>
          <a:fontRef idx="minor">
            <a:schemeClr val="tx1"/>
          </a:fontRef>
        </p:style>
      </p:cxnSp>
      <p:cxnSp>
        <p:nvCxnSpPr>
          <p:cNvPr id="215" name="Straight Connector 214"/>
          <p:cNvCxnSpPr/>
          <p:nvPr/>
        </p:nvCxnSpPr>
        <p:spPr>
          <a:xfrm flipH="1">
            <a:off x="5961755" y="3273417"/>
            <a:ext cx="291684" cy="7727"/>
          </a:xfrm>
          <a:prstGeom prst="line">
            <a:avLst/>
          </a:prstGeom>
          <a:ln>
            <a:solidFill>
              <a:srgbClr val="DDB801"/>
            </a:solidFill>
            <a:headEnd w="lg" len="lg"/>
            <a:tailEnd type="triangle"/>
          </a:ln>
          <a:effectLst/>
        </p:spPr>
        <p:style>
          <a:lnRef idx="2">
            <a:schemeClr val="accent1"/>
          </a:lnRef>
          <a:fillRef idx="0">
            <a:schemeClr val="accent1"/>
          </a:fillRef>
          <a:effectRef idx="1">
            <a:schemeClr val="accent1"/>
          </a:effectRef>
          <a:fontRef idx="minor">
            <a:schemeClr val="tx1"/>
          </a:fontRef>
        </p:style>
      </p:cxnSp>
      <p:cxnSp>
        <p:nvCxnSpPr>
          <p:cNvPr id="216" name="Straight Connector 215"/>
          <p:cNvCxnSpPr/>
          <p:nvPr/>
        </p:nvCxnSpPr>
        <p:spPr>
          <a:xfrm>
            <a:off x="5384557" y="3741008"/>
            <a:ext cx="3698" cy="774609"/>
          </a:xfrm>
          <a:prstGeom prst="line">
            <a:avLst/>
          </a:prstGeom>
          <a:ln>
            <a:solidFill>
              <a:srgbClr val="DDB801"/>
            </a:solidFill>
          </a:ln>
          <a:effectLst/>
        </p:spPr>
        <p:style>
          <a:lnRef idx="2">
            <a:schemeClr val="accent1"/>
          </a:lnRef>
          <a:fillRef idx="0">
            <a:schemeClr val="accent1"/>
          </a:fillRef>
          <a:effectRef idx="1">
            <a:schemeClr val="accent1"/>
          </a:effectRef>
          <a:fontRef idx="minor">
            <a:schemeClr val="tx1"/>
          </a:fontRef>
        </p:style>
      </p:cxnSp>
      <p:cxnSp>
        <p:nvCxnSpPr>
          <p:cNvPr id="217" name="Straight Connector 216"/>
          <p:cNvCxnSpPr/>
          <p:nvPr/>
        </p:nvCxnSpPr>
        <p:spPr>
          <a:xfrm flipH="1" flipV="1">
            <a:off x="5233278" y="4509616"/>
            <a:ext cx="165734" cy="1"/>
          </a:xfrm>
          <a:prstGeom prst="line">
            <a:avLst/>
          </a:prstGeom>
          <a:ln>
            <a:solidFill>
              <a:srgbClr val="DDB801"/>
            </a:solidFill>
            <a:headEnd w="lg" len="lg"/>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898961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2" name="Group 191"/>
          <p:cNvGrpSpPr/>
          <p:nvPr/>
        </p:nvGrpSpPr>
        <p:grpSpPr>
          <a:xfrm>
            <a:off x="4028360" y="3475662"/>
            <a:ext cx="546099" cy="598948"/>
            <a:chOff x="414920" y="396098"/>
            <a:chExt cx="606777" cy="598948"/>
          </a:xfrm>
        </p:grpSpPr>
        <p:pic>
          <p:nvPicPr>
            <p:cNvPr id="4" name="Picture 3"/>
            <p:cNvPicPr>
              <a:picLocks noChangeAspect="1"/>
            </p:cNvPicPr>
            <p:nvPr/>
          </p:nvPicPr>
          <p:blipFill>
            <a:blip r:embed="rId3"/>
            <a:stretch>
              <a:fillRect/>
            </a:stretch>
          </p:blipFill>
          <p:spPr>
            <a:xfrm rot="610337">
              <a:off x="414920" y="396098"/>
              <a:ext cx="606777" cy="598948"/>
            </a:xfrm>
            <a:prstGeom prst="rect">
              <a:avLst/>
            </a:prstGeom>
          </p:spPr>
        </p:pic>
        <p:sp>
          <p:nvSpPr>
            <p:cNvPr id="8" name="TextBox 7"/>
            <p:cNvSpPr txBox="1"/>
            <p:nvPr/>
          </p:nvSpPr>
          <p:spPr>
            <a:xfrm>
              <a:off x="500340" y="542407"/>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Organize email</a:t>
              </a:r>
            </a:p>
          </p:txBody>
        </p:sp>
      </p:grpSp>
      <p:grpSp>
        <p:nvGrpSpPr>
          <p:cNvPr id="193" name="Group 192"/>
          <p:cNvGrpSpPr/>
          <p:nvPr/>
        </p:nvGrpSpPr>
        <p:grpSpPr>
          <a:xfrm>
            <a:off x="5097362" y="3574755"/>
            <a:ext cx="546099" cy="598948"/>
            <a:chOff x="414920" y="963768"/>
            <a:chExt cx="606777" cy="598948"/>
          </a:xfrm>
        </p:grpSpPr>
        <p:pic>
          <p:nvPicPr>
            <p:cNvPr id="7" name="Picture 6"/>
            <p:cNvPicPr>
              <a:picLocks noChangeAspect="1"/>
            </p:cNvPicPr>
            <p:nvPr/>
          </p:nvPicPr>
          <p:blipFill>
            <a:blip r:embed="rId4"/>
            <a:stretch>
              <a:fillRect/>
            </a:stretch>
          </p:blipFill>
          <p:spPr>
            <a:xfrm rot="610337">
              <a:off x="414920" y="963768"/>
              <a:ext cx="606777" cy="598948"/>
            </a:xfrm>
            <a:prstGeom prst="rect">
              <a:avLst/>
            </a:prstGeom>
          </p:spPr>
        </p:pic>
        <p:sp>
          <p:nvSpPr>
            <p:cNvPr id="25" name="TextBox 24"/>
            <p:cNvSpPr txBox="1"/>
            <p:nvPr/>
          </p:nvSpPr>
          <p:spPr>
            <a:xfrm>
              <a:off x="50034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email</a:t>
              </a:r>
            </a:p>
          </p:txBody>
        </p:sp>
      </p:grpSp>
      <p:grpSp>
        <p:nvGrpSpPr>
          <p:cNvPr id="191" name="Group 190"/>
          <p:cNvGrpSpPr/>
          <p:nvPr/>
        </p:nvGrpSpPr>
        <p:grpSpPr>
          <a:xfrm>
            <a:off x="1752803" y="2200351"/>
            <a:ext cx="546099" cy="598948"/>
            <a:chOff x="1140451" y="963768"/>
            <a:chExt cx="606777" cy="598948"/>
          </a:xfrm>
        </p:grpSpPr>
        <p:pic>
          <p:nvPicPr>
            <p:cNvPr id="9" name="Picture 8"/>
            <p:cNvPicPr>
              <a:picLocks noChangeAspect="1"/>
            </p:cNvPicPr>
            <p:nvPr/>
          </p:nvPicPr>
          <p:blipFill>
            <a:blip r:embed="rId4"/>
            <a:stretch>
              <a:fillRect/>
            </a:stretch>
          </p:blipFill>
          <p:spPr>
            <a:xfrm rot="610337">
              <a:off x="1140451" y="963768"/>
              <a:ext cx="606777" cy="598948"/>
            </a:xfrm>
            <a:prstGeom prst="rect">
              <a:avLst/>
            </a:prstGeom>
          </p:spPr>
        </p:pic>
        <p:sp>
          <p:nvSpPr>
            <p:cNvPr id="26" name="TextBox 25"/>
            <p:cNvSpPr txBox="1"/>
            <p:nvPr/>
          </p:nvSpPr>
          <p:spPr>
            <a:xfrm>
              <a:off x="122326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File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90" name="Group 189"/>
          <p:cNvGrpSpPr/>
          <p:nvPr/>
        </p:nvGrpSpPr>
        <p:grpSpPr>
          <a:xfrm>
            <a:off x="2353620" y="3833910"/>
            <a:ext cx="546099" cy="598948"/>
            <a:chOff x="1865980" y="963768"/>
            <a:chExt cx="606777" cy="598948"/>
          </a:xfrm>
        </p:grpSpPr>
        <p:pic>
          <p:nvPicPr>
            <p:cNvPr id="10" name="Picture 9"/>
            <p:cNvPicPr>
              <a:picLocks noChangeAspect="1"/>
            </p:cNvPicPr>
            <p:nvPr/>
          </p:nvPicPr>
          <p:blipFill>
            <a:blip r:embed="rId4"/>
            <a:stretch>
              <a:fillRect/>
            </a:stretch>
          </p:blipFill>
          <p:spPr>
            <a:xfrm rot="610337">
              <a:off x="1865980" y="963768"/>
              <a:ext cx="606777" cy="598948"/>
            </a:xfrm>
            <a:prstGeom prst="rect">
              <a:avLst/>
            </a:prstGeom>
          </p:spPr>
        </p:pic>
        <p:sp>
          <p:nvSpPr>
            <p:cNvPr id="27" name="TextBox 26"/>
            <p:cNvSpPr txBox="1"/>
            <p:nvPr/>
          </p:nvSpPr>
          <p:spPr>
            <a:xfrm>
              <a:off x="1942278"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Compose email</a:t>
              </a:r>
            </a:p>
          </p:txBody>
        </p:sp>
      </p:grpSp>
      <p:grpSp>
        <p:nvGrpSpPr>
          <p:cNvPr id="188" name="Group 187"/>
          <p:cNvGrpSpPr/>
          <p:nvPr/>
        </p:nvGrpSpPr>
        <p:grpSpPr>
          <a:xfrm>
            <a:off x="2426776" y="3077908"/>
            <a:ext cx="546099" cy="598948"/>
            <a:chOff x="2591509" y="963768"/>
            <a:chExt cx="606777" cy="598948"/>
          </a:xfrm>
        </p:grpSpPr>
        <p:pic>
          <p:nvPicPr>
            <p:cNvPr id="11" name="Picture 10"/>
            <p:cNvPicPr>
              <a:picLocks noChangeAspect="1"/>
            </p:cNvPicPr>
            <p:nvPr/>
          </p:nvPicPr>
          <p:blipFill>
            <a:blip r:embed="rId4"/>
            <a:stretch>
              <a:fillRect/>
            </a:stretch>
          </p:blipFill>
          <p:spPr>
            <a:xfrm rot="610337">
              <a:off x="2591509" y="963768"/>
              <a:ext cx="606777" cy="598948"/>
            </a:xfrm>
            <a:prstGeom prst="rect">
              <a:avLst/>
            </a:prstGeom>
          </p:spPr>
        </p:pic>
        <p:sp>
          <p:nvSpPr>
            <p:cNvPr id="28" name="TextBox 27"/>
            <p:cNvSpPr txBox="1"/>
            <p:nvPr/>
          </p:nvSpPr>
          <p:spPr>
            <a:xfrm>
              <a:off x="2667806"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Read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87" name="Group 186"/>
          <p:cNvGrpSpPr/>
          <p:nvPr/>
        </p:nvGrpSpPr>
        <p:grpSpPr>
          <a:xfrm>
            <a:off x="4432609" y="1391059"/>
            <a:ext cx="546099" cy="598948"/>
            <a:chOff x="3317038" y="963768"/>
            <a:chExt cx="606777" cy="598948"/>
          </a:xfrm>
        </p:grpSpPr>
        <p:pic>
          <p:nvPicPr>
            <p:cNvPr id="12" name="Picture 11"/>
            <p:cNvPicPr>
              <a:picLocks noChangeAspect="1"/>
            </p:cNvPicPr>
            <p:nvPr/>
          </p:nvPicPr>
          <p:blipFill>
            <a:blip r:embed="rId4"/>
            <a:stretch>
              <a:fillRect/>
            </a:stretch>
          </p:blipFill>
          <p:spPr>
            <a:xfrm rot="610337">
              <a:off x="3317038" y="963768"/>
              <a:ext cx="606777" cy="598948"/>
            </a:xfrm>
            <a:prstGeom prst="rect">
              <a:avLst/>
            </a:prstGeom>
          </p:spPr>
        </p:pic>
        <p:sp>
          <p:nvSpPr>
            <p:cNvPr id="29" name="TextBox 28"/>
            <p:cNvSpPr txBox="1"/>
            <p:nvPr/>
          </p:nvSpPr>
          <p:spPr>
            <a:xfrm>
              <a:off x="3393334"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86" name="Group 185"/>
          <p:cNvGrpSpPr/>
          <p:nvPr/>
        </p:nvGrpSpPr>
        <p:grpSpPr>
          <a:xfrm>
            <a:off x="4314769" y="3047809"/>
            <a:ext cx="546099" cy="598948"/>
            <a:chOff x="4042566" y="963768"/>
            <a:chExt cx="606777" cy="598948"/>
          </a:xfrm>
        </p:grpSpPr>
        <p:pic>
          <p:nvPicPr>
            <p:cNvPr id="13" name="Picture 12"/>
            <p:cNvPicPr>
              <a:picLocks noChangeAspect="1"/>
            </p:cNvPicPr>
            <p:nvPr/>
          </p:nvPicPr>
          <p:blipFill>
            <a:blip r:embed="rId4"/>
            <a:stretch>
              <a:fillRect/>
            </a:stretch>
          </p:blipFill>
          <p:spPr>
            <a:xfrm rot="610337">
              <a:off x="4042566" y="963768"/>
              <a:ext cx="606777" cy="598948"/>
            </a:xfrm>
            <a:prstGeom prst="rect">
              <a:avLst/>
            </a:prstGeom>
          </p:spPr>
        </p:pic>
        <p:sp>
          <p:nvSpPr>
            <p:cNvPr id="30" name="TextBox 29"/>
            <p:cNvSpPr txBox="1"/>
            <p:nvPr/>
          </p:nvSpPr>
          <p:spPr>
            <a:xfrm>
              <a:off x="4118862"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calendar</a:t>
              </a:r>
            </a:p>
          </p:txBody>
        </p:sp>
      </p:grpSp>
      <p:grpSp>
        <p:nvGrpSpPr>
          <p:cNvPr id="183" name="Group 182"/>
          <p:cNvGrpSpPr/>
          <p:nvPr/>
        </p:nvGrpSpPr>
        <p:grpSpPr>
          <a:xfrm>
            <a:off x="3322955" y="3807297"/>
            <a:ext cx="546099" cy="598948"/>
            <a:chOff x="4768096" y="963768"/>
            <a:chExt cx="606777" cy="598948"/>
          </a:xfrm>
        </p:grpSpPr>
        <p:pic>
          <p:nvPicPr>
            <p:cNvPr id="14" name="Picture 13"/>
            <p:cNvPicPr>
              <a:picLocks noChangeAspect="1"/>
            </p:cNvPicPr>
            <p:nvPr/>
          </p:nvPicPr>
          <p:blipFill>
            <a:blip r:embed="rId4"/>
            <a:stretch>
              <a:fillRect/>
            </a:stretch>
          </p:blipFill>
          <p:spPr>
            <a:xfrm rot="610337">
              <a:off x="4768096" y="963768"/>
              <a:ext cx="606777" cy="598948"/>
            </a:xfrm>
            <a:prstGeom prst="rect">
              <a:avLst/>
            </a:prstGeom>
          </p:spPr>
        </p:pic>
        <p:sp>
          <p:nvSpPr>
            <p:cNvPr id="31" name="TextBox 30"/>
            <p:cNvSpPr txBox="1"/>
            <p:nvPr/>
          </p:nvSpPr>
          <p:spPr>
            <a:xfrm>
              <a:off x="484439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81" name="Group 180"/>
          <p:cNvGrpSpPr/>
          <p:nvPr/>
        </p:nvGrpSpPr>
        <p:grpSpPr>
          <a:xfrm>
            <a:off x="5281881" y="2515145"/>
            <a:ext cx="546099" cy="598948"/>
            <a:chOff x="5493625" y="963768"/>
            <a:chExt cx="606777" cy="598948"/>
          </a:xfrm>
        </p:grpSpPr>
        <p:pic>
          <p:nvPicPr>
            <p:cNvPr id="15" name="Picture 14"/>
            <p:cNvPicPr>
              <a:picLocks noChangeAspect="1"/>
            </p:cNvPicPr>
            <p:nvPr/>
          </p:nvPicPr>
          <p:blipFill>
            <a:blip r:embed="rId4"/>
            <a:stretch>
              <a:fillRect/>
            </a:stretch>
          </p:blipFill>
          <p:spPr>
            <a:xfrm rot="610337">
              <a:off x="5493625" y="963768"/>
              <a:ext cx="606777" cy="598948"/>
            </a:xfrm>
            <a:prstGeom prst="rect">
              <a:avLst/>
            </a:prstGeom>
          </p:spPr>
        </p:pic>
        <p:sp>
          <p:nvSpPr>
            <p:cNvPr id="32" name="TextBox 31"/>
            <p:cNvSpPr txBox="1"/>
            <p:nvPr/>
          </p:nvSpPr>
          <p:spPr>
            <a:xfrm>
              <a:off x="5569918"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a:t>
              </a: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80" name="Group 179"/>
          <p:cNvGrpSpPr/>
          <p:nvPr/>
        </p:nvGrpSpPr>
        <p:grpSpPr>
          <a:xfrm>
            <a:off x="3363900" y="2553106"/>
            <a:ext cx="546099" cy="598948"/>
            <a:chOff x="6219154" y="963768"/>
            <a:chExt cx="606777" cy="598948"/>
          </a:xfrm>
        </p:grpSpPr>
        <p:pic>
          <p:nvPicPr>
            <p:cNvPr id="16" name="Picture 15"/>
            <p:cNvPicPr>
              <a:picLocks noChangeAspect="1"/>
            </p:cNvPicPr>
            <p:nvPr/>
          </p:nvPicPr>
          <p:blipFill>
            <a:blip r:embed="rId4"/>
            <a:stretch>
              <a:fillRect/>
            </a:stretch>
          </p:blipFill>
          <p:spPr>
            <a:xfrm rot="610337">
              <a:off x="6219154" y="963768"/>
              <a:ext cx="606777" cy="598948"/>
            </a:xfrm>
            <a:prstGeom prst="rect">
              <a:avLst/>
            </a:prstGeom>
          </p:spPr>
        </p:pic>
        <p:sp>
          <p:nvSpPr>
            <p:cNvPr id="33" name="TextBox 32"/>
            <p:cNvSpPr txBox="1"/>
            <p:nvPr/>
          </p:nvSpPr>
          <p:spPr>
            <a:xfrm>
              <a:off x="6295442"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78" name="Group 177"/>
          <p:cNvGrpSpPr/>
          <p:nvPr/>
        </p:nvGrpSpPr>
        <p:grpSpPr>
          <a:xfrm>
            <a:off x="6720983" y="3972960"/>
            <a:ext cx="546099" cy="598948"/>
            <a:chOff x="6944683" y="963768"/>
            <a:chExt cx="606777" cy="598948"/>
          </a:xfrm>
        </p:grpSpPr>
        <p:pic>
          <p:nvPicPr>
            <p:cNvPr id="17" name="Picture 16"/>
            <p:cNvPicPr>
              <a:picLocks noChangeAspect="1"/>
            </p:cNvPicPr>
            <p:nvPr/>
          </p:nvPicPr>
          <p:blipFill>
            <a:blip r:embed="rId4"/>
            <a:stretch>
              <a:fillRect/>
            </a:stretch>
          </p:blipFill>
          <p:spPr>
            <a:xfrm rot="610337">
              <a:off x="6944683" y="963768"/>
              <a:ext cx="606777" cy="598948"/>
            </a:xfrm>
            <a:prstGeom prst="rect">
              <a:avLst/>
            </a:prstGeom>
          </p:spPr>
        </p:pic>
        <p:sp>
          <p:nvSpPr>
            <p:cNvPr id="34" name="TextBox 33"/>
            <p:cNvSpPr txBox="1"/>
            <p:nvPr/>
          </p:nvSpPr>
          <p:spPr>
            <a:xfrm>
              <a:off x="7020974"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contact</a:t>
              </a:r>
            </a:p>
          </p:txBody>
        </p:sp>
      </p:grpSp>
      <p:grpSp>
        <p:nvGrpSpPr>
          <p:cNvPr id="177" name="Group 176"/>
          <p:cNvGrpSpPr/>
          <p:nvPr/>
        </p:nvGrpSpPr>
        <p:grpSpPr>
          <a:xfrm>
            <a:off x="6957747" y="2305629"/>
            <a:ext cx="546099" cy="598948"/>
            <a:chOff x="7670212" y="963768"/>
            <a:chExt cx="606777" cy="598948"/>
          </a:xfrm>
        </p:grpSpPr>
        <p:pic>
          <p:nvPicPr>
            <p:cNvPr id="18" name="Picture 17"/>
            <p:cNvPicPr>
              <a:picLocks noChangeAspect="1"/>
            </p:cNvPicPr>
            <p:nvPr/>
          </p:nvPicPr>
          <p:blipFill>
            <a:blip r:embed="rId4"/>
            <a:stretch>
              <a:fillRect/>
            </a:stretch>
          </p:blipFill>
          <p:spPr>
            <a:xfrm rot="610337">
              <a:off x="7670212" y="963768"/>
              <a:ext cx="606777" cy="598948"/>
            </a:xfrm>
            <a:prstGeom prst="rect">
              <a:avLst/>
            </a:prstGeom>
          </p:spPr>
        </p:pic>
        <p:sp>
          <p:nvSpPr>
            <p:cNvPr id="35" name="TextBox 34"/>
            <p:cNvSpPr txBox="1"/>
            <p:nvPr/>
          </p:nvSpPr>
          <p:spPr>
            <a:xfrm>
              <a:off x="7746501"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contact</a:t>
              </a:r>
            </a:p>
          </p:txBody>
        </p:sp>
      </p:grpSp>
      <p:grpSp>
        <p:nvGrpSpPr>
          <p:cNvPr id="176" name="Group 175"/>
          <p:cNvGrpSpPr/>
          <p:nvPr/>
        </p:nvGrpSpPr>
        <p:grpSpPr>
          <a:xfrm>
            <a:off x="5914598" y="3807297"/>
            <a:ext cx="546099" cy="598948"/>
            <a:chOff x="8395741" y="963768"/>
            <a:chExt cx="606777" cy="598948"/>
          </a:xfrm>
        </p:grpSpPr>
        <p:pic>
          <p:nvPicPr>
            <p:cNvPr id="19" name="Picture 18"/>
            <p:cNvPicPr>
              <a:picLocks noChangeAspect="1"/>
            </p:cNvPicPr>
            <p:nvPr/>
          </p:nvPicPr>
          <p:blipFill>
            <a:blip r:embed="rId4"/>
            <a:stretch>
              <a:fillRect/>
            </a:stretch>
          </p:blipFill>
          <p:spPr>
            <a:xfrm rot="610337">
              <a:off x="8395741" y="963768"/>
              <a:ext cx="606777" cy="598948"/>
            </a:xfrm>
            <a:prstGeom prst="rect">
              <a:avLst/>
            </a:prstGeom>
          </p:spPr>
        </p:pic>
        <p:sp>
          <p:nvSpPr>
            <p:cNvPr id="36" name="TextBox 35"/>
            <p:cNvSpPr txBox="1"/>
            <p:nvPr/>
          </p:nvSpPr>
          <p:spPr>
            <a:xfrm>
              <a:off x="847203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contact</a:t>
              </a:r>
            </a:p>
          </p:txBody>
        </p:sp>
      </p:grpSp>
      <p:grpSp>
        <p:nvGrpSpPr>
          <p:cNvPr id="185" name="Group 184"/>
          <p:cNvGrpSpPr/>
          <p:nvPr/>
        </p:nvGrpSpPr>
        <p:grpSpPr>
          <a:xfrm>
            <a:off x="5284682" y="1757465"/>
            <a:ext cx="546099" cy="598948"/>
            <a:chOff x="4042566" y="395333"/>
            <a:chExt cx="606777" cy="598948"/>
          </a:xfrm>
        </p:grpSpPr>
        <p:pic>
          <p:nvPicPr>
            <p:cNvPr id="39" name="Picture 38"/>
            <p:cNvPicPr>
              <a:picLocks noChangeAspect="1"/>
            </p:cNvPicPr>
            <p:nvPr/>
          </p:nvPicPr>
          <p:blipFill>
            <a:blip r:embed="rId3"/>
            <a:stretch>
              <a:fillRect/>
            </a:stretch>
          </p:blipFill>
          <p:spPr>
            <a:xfrm rot="610337">
              <a:off x="4042566" y="395333"/>
              <a:ext cx="606777" cy="598948"/>
            </a:xfrm>
            <a:prstGeom prst="rect">
              <a:avLst/>
            </a:prstGeom>
          </p:spPr>
        </p:pic>
        <p:sp>
          <p:nvSpPr>
            <p:cNvPr id="40" name="TextBox 39"/>
            <p:cNvSpPr txBox="1"/>
            <p:nvPr/>
          </p:nvSpPr>
          <p:spPr>
            <a:xfrm>
              <a:off x="4127985" y="541642"/>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calendar</a:t>
              </a:r>
            </a:p>
          </p:txBody>
        </p:sp>
      </p:grpSp>
      <p:grpSp>
        <p:nvGrpSpPr>
          <p:cNvPr id="3" name="Group 2"/>
          <p:cNvGrpSpPr/>
          <p:nvPr/>
        </p:nvGrpSpPr>
        <p:grpSpPr>
          <a:xfrm>
            <a:off x="7015778" y="2953047"/>
            <a:ext cx="546099" cy="598948"/>
            <a:chOff x="6944684" y="394567"/>
            <a:chExt cx="606777" cy="598948"/>
          </a:xfrm>
        </p:grpSpPr>
        <p:pic>
          <p:nvPicPr>
            <p:cNvPr id="41" name="Picture 40"/>
            <p:cNvPicPr>
              <a:picLocks noChangeAspect="1"/>
            </p:cNvPicPr>
            <p:nvPr/>
          </p:nvPicPr>
          <p:blipFill>
            <a:blip r:embed="rId3"/>
            <a:stretch>
              <a:fillRect/>
            </a:stretch>
          </p:blipFill>
          <p:spPr>
            <a:xfrm rot="610337">
              <a:off x="6944684" y="394567"/>
              <a:ext cx="606777" cy="598948"/>
            </a:xfrm>
            <a:prstGeom prst="rect">
              <a:avLst/>
            </a:prstGeom>
          </p:spPr>
        </p:pic>
        <p:sp>
          <p:nvSpPr>
            <p:cNvPr id="42" name="TextBox 41"/>
            <p:cNvSpPr txBox="1"/>
            <p:nvPr/>
          </p:nvSpPr>
          <p:spPr>
            <a:xfrm>
              <a:off x="7030102" y="54087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contacts</a:t>
              </a:r>
            </a:p>
          </p:txBody>
        </p:sp>
      </p:grpSp>
      <p:grpSp>
        <p:nvGrpSpPr>
          <p:cNvPr id="189" name="Group 188"/>
          <p:cNvGrpSpPr/>
          <p:nvPr/>
        </p:nvGrpSpPr>
        <p:grpSpPr>
          <a:xfrm>
            <a:off x="3862791" y="2712262"/>
            <a:ext cx="546099" cy="598948"/>
            <a:chOff x="1865980" y="393801"/>
            <a:chExt cx="606777" cy="598948"/>
          </a:xfrm>
        </p:grpSpPr>
        <p:pic>
          <p:nvPicPr>
            <p:cNvPr id="43" name="Picture 42"/>
            <p:cNvPicPr>
              <a:picLocks noChangeAspect="1"/>
            </p:cNvPicPr>
            <p:nvPr/>
          </p:nvPicPr>
          <p:blipFill>
            <a:blip r:embed="rId3"/>
            <a:stretch>
              <a:fillRect/>
            </a:stretch>
          </p:blipFill>
          <p:spPr>
            <a:xfrm rot="610337">
              <a:off x="1865980" y="393801"/>
              <a:ext cx="606777" cy="598948"/>
            </a:xfrm>
            <a:prstGeom prst="rect">
              <a:avLst/>
            </a:prstGeom>
          </p:spPr>
        </p:pic>
        <p:sp>
          <p:nvSpPr>
            <p:cNvPr id="44" name="TextBox 43"/>
            <p:cNvSpPr txBox="1"/>
            <p:nvPr/>
          </p:nvSpPr>
          <p:spPr>
            <a:xfrm>
              <a:off x="1951397" y="54011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email</a:t>
              </a:r>
            </a:p>
          </p:txBody>
        </p:sp>
      </p:grpSp>
      <p:grpSp>
        <p:nvGrpSpPr>
          <p:cNvPr id="38" name="Group 37"/>
          <p:cNvGrpSpPr/>
          <p:nvPr/>
        </p:nvGrpSpPr>
        <p:grpSpPr>
          <a:xfrm>
            <a:off x="2603393" y="2548699"/>
            <a:ext cx="546099" cy="598948"/>
            <a:chOff x="1140451" y="1724066"/>
            <a:chExt cx="606777" cy="598948"/>
          </a:xfrm>
        </p:grpSpPr>
        <p:pic>
          <p:nvPicPr>
            <p:cNvPr id="6" name="Picture 5"/>
            <p:cNvPicPr>
              <a:picLocks noChangeAspect="1"/>
            </p:cNvPicPr>
            <p:nvPr/>
          </p:nvPicPr>
          <p:blipFill>
            <a:blip r:embed="rId5"/>
            <a:stretch>
              <a:fillRect/>
            </a:stretch>
          </p:blipFill>
          <p:spPr>
            <a:xfrm rot="610337">
              <a:off x="1140451" y="1724066"/>
              <a:ext cx="606777" cy="598948"/>
            </a:xfrm>
            <a:prstGeom prst="rect">
              <a:avLst/>
            </a:prstGeom>
          </p:spPr>
        </p:pic>
        <p:sp>
          <p:nvSpPr>
            <p:cNvPr id="45" name="TextBox 44"/>
            <p:cNvSpPr txBox="1"/>
            <p:nvPr/>
          </p:nvSpPr>
          <p:spPr>
            <a:xfrm>
              <a:off x="1223260" y="187775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Move email</a:t>
              </a:r>
            </a:p>
          </p:txBody>
        </p:sp>
      </p:grpSp>
      <p:grpSp>
        <p:nvGrpSpPr>
          <p:cNvPr id="2" name="Group 1"/>
          <p:cNvGrpSpPr/>
          <p:nvPr/>
        </p:nvGrpSpPr>
        <p:grpSpPr>
          <a:xfrm>
            <a:off x="2080571" y="2597527"/>
            <a:ext cx="546099" cy="598948"/>
            <a:chOff x="414920" y="1724066"/>
            <a:chExt cx="606777" cy="598948"/>
          </a:xfrm>
        </p:grpSpPr>
        <p:pic>
          <p:nvPicPr>
            <p:cNvPr id="46" name="Picture 45"/>
            <p:cNvPicPr>
              <a:picLocks noChangeAspect="1"/>
            </p:cNvPicPr>
            <p:nvPr/>
          </p:nvPicPr>
          <p:blipFill>
            <a:blip r:embed="rId5"/>
            <a:stretch>
              <a:fillRect/>
            </a:stretch>
          </p:blipFill>
          <p:spPr>
            <a:xfrm rot="610337">
              <a:off x="414920" y="1724066"/>
              <a:ext cx="606777" cy="598948"/>
            </a:xfrm>
            <a:prstGeom prst="rect">
              <a:avLst/>
            </a:prstGeom>
          </p:spPr>
        </p:pic>
        <p:sp>
          <p:nvSpPr>
            <p:cNvPr id="47" name="TextBox 46"/>
            <p:cNvSpPr txBox="1"/>
            <p:nvPr/>
          </p:nvSpPr>
          <p:spPr>
            <a:xfrm>
              <a:off x="500340" y="183216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by keyword</a:t>
              </a:r>
            </a:p>
          </p:txBody>
        </p:sp>
      </p:grpSp>
      <p:grpSp>
        <p:nvGrpSpPr>
          <p:cNvPr id="37" name="Group 36"/>
          <p:cNvGrpSpPr/>
          <p:nvPr/>
        </p:nvGrpSpPr>
        <p:grpSpPr>
          <a:xfrm>
            <a:off x="2333360" y="2153165"/>
            <a:ext cx="546099" cy="598948"/>
            <a:chOff x="1140450" y="2256352"/>
            <a:chExt cx="606777" cy="598948"/>
          </a:xfrm>
        </p:grpSpPr>
        <p:pic>
          <p:nvPicPr>
            <p:cNvPr id="20" name="Picture 19"/>
            <p:cNvPicPr>
              <a:picLocks noChangeAspect="1"/>
            </p:cNvPicPr>
            <p:nvPr/>
          </p:nvPicPr>
          <p:blipFill>
            <a:blip r:embed="rId5"/>
            <a:stretch>
              <a:fillRect/>
            </a:stretch>
          </p:blipFill>
          <p:spPr>
            <a:xfrm rot="610337">
              <a:off x="1140450" y="2256352"/>
              <a:ext cx="606777" cy="598948"/>
            </a:xfrm>
            <a:prstGeom prst="rect">
              <a:avLst/>
            </a:prstGeom>
          </p:spPr>
        </p:pic>
        <p:sp>
          <p:nvSpPr>
            <p:cNvPr id="48" name="TextBox 47"/>
            <p:cNvSpPr txBox="1"/>
            <p:nvPr/>
          </p:nvSpPr>
          <p:spPr>
            <a:xfrm>
              <a:off x="1223260" y="2343839"/>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sub folders</a:t>
              </a:r>
            </a:p>
          </p:txBody>
        </p:sp>
      </p:grpSp>
      <p:grpSp>
        <p:nvGrpSpPr>
          <p:cNvPr id="5" name="Group 4"/>
          <p:cNvGrpSpPr/>
          <p:nvPr/>
        </p:nvGrpSpPr>
        <p:grpSpPr>
          <a:xfrm>
            <a:off x="1680383" y="2903987"/>
            <a:ext cx="546099" cy="598948"/>
            <a:chOff x="414920" y="3007174"/>
            <a:chExt cx="606777" cy="598948"/>
          </a:xfrm>
        </p:grpSpPr>
        <p:pic>
          <p:nvPicPr>
            <p:cNvPr id="49" name="Picture 48"/>
            <p:cNvPicPr>
              <a:picLocks noChangeAspect="1"/>
            </p:cNvPicPr>
            <p:nvPr/>
          </p:nvPicPr>
          <p:blipFill>
            <a:blip r:embed="rId5"/>
            <a:stretch>
              <a:fillRect/>
            </a:stretch>
          </p:blipFill>
          <p:spPr>
            <a:xfrm rot="610337">
              <a:off x="414920" y="3007174"/>
              <a:ext cx="606777" cy="598948"/>
            </a:xfrm>
            <a:prstGeom prst="rect">
              <a:avLst/>
            </a:prstGeom>
          </p:spPr>
        </p:pic>
        <p:sp>
          <p:nvSpPr>
            <p:cNvPr id="51" name="TextBox 50"/>
            <p:cNvSpPr txBox="1"/>
            <p:nvPr/>
          </p:nvSpPr>
          <p:spPr>
            <a:xfrm>
              <a:off x="497733" y="3107940"/>
              <a:ext cx="423332"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Limit search to one field</a:t>
              </a:r>
            </a:p>
          </p:txBody>
        </p:sp>
      </p:grpSp>
      <p:grpSp>
        <p:nvGrpSpPr>
          <p:cNvPr id="22" name="Group 21"/>
          <p:cNvGrpSpPr/>
          <p:nvPr/>
        </p:nvGrpSpPr>
        <p:grpSpPr>
          <a:xfrm>
            <a:off x="2160564" y="3393047"/>
            <a:ext cx="546099" cy="598948"/>
            <a:chOff x="414920" y="3548938"/>
            <a:chExt cx="606777" cy="598948"/>
          </a:xfrm>
        </p:grpSpPr>
        <p:pic>
          <p:nvPicPr>
            <p:cNvPr id="50" name="Picture 49"/>
            <p:cNvPicPr>
              <a:picLocks noChangeAspect="1"/>
            </p:cNvPicPr>
            <p:nvPr/>
          </p:nvPicPr>
          <p:blipFill>
            <a:blip r:embed="rId5"/>
            <a:stretch>
              <a:fillRect/>
            </a:stretch>
          </p:blipFill>
          <p:spPr>
            <a:xfrm rot="610337">
              <a:off x="414920" y="3548938"/>
              <a:ext cx="606777" cy="598948"/>
            </a:xfrm>
            <a:prstGeom prst="rect">
              <a:avLst/>
            </a:prstGeom>
          </p:spPr>
        </p:pic>
        <p:sp>
          <p:nvSpPr>
            <p:cNvPr id="52" name="TextBox 51"/>
            <p:cNvSpPr txBox="1"/>
            <p:nvPr/>
          </p:nvSpPr>
          <p:spPr>
            <a:xfrm>
              <a:off x="497733" y="3655964"/>
              <a:ext cx="423332"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Limit search to 1+ fields</a:t>
              </a:r>
            </a:p>
          </p:txBody>
        </p:sp>
      </p:grpSp>
      <p:grpSp>
        <p:nvGrpSpPr>
          <p:cNvPr id="23" name="Group 22"/>
          <p:cNvGrpSpPr/>
          <p:nvPr/>
        </p:nvGrpSpPr>
        <p:grpSpPr>
          <a:xfrm>
            <a:off x="1754913" y="3623629"/>
            <a:ext cx="546099" cy="598948"/>
            <a:chOff x="414920" y="4313365"/>
            <a:chExt cx="606777" cy="598948"/>
          </a:xfrm>
        </p:grpSpPr>
        <p:pic>
          <p:nvPicPr>
            <p:cNvPr id="54" name="Picture 53"/>
            <p:cNvPicPr>
              <a:picLocks noChangeAspect="1"/>
            </p:cNvPicPr>
            <p:nvPr/>
          </p:nvPicPr>
          <p:blipFill>
            <a:blip r:embed="rId5"/>
            <a:stretch>
              <a:fillRect/>
            </a:stretch>
          </p:blipFill>
          <p:spPr>
            <a:xfrm rot="610337">
              <a:off x="414920" y="4313365"/>
              <a:ext cx="606777" cy="598948"/>
            </a:xfrm>
            <a:prstGeom prst="rect">
              <a:avLst/>
            </a:prstGeom>
          </p:spPr>
        </p:pic>
        <p:sp>
          <p:nvSpPr>
            <p:cNvPr id="56" name="TextBox 55"/>
            <p:cNvSpPr txBox="1"/>
            <p:nvPr/>
          </p:nvSpPr>
          <p:spPr>
            <a:xfrm>
              <a:off x="497732" y="440761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attach-</a:t>
              </a: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24" name="Group 23"/>
          <p:cNvGrpSpPr/>
          <p:nvPr/>
        </p:nvGrpSpPr>
        <p:grpSpPr>
          <a:xfrm>
            <a:off x="2713289" y="4222577"/>
            <a:ext cx="546099" cy="598948"/>
            <a:chOff x="414919" y="4855129"/>
            <a:chExt cx="606777" cy="598948"/>
          </a:xfrm>
        </p:grpSpPr>
        <p:pic>
          <p:nvPicPr>
            <p:cNvPr id="55" name="Picture 54"/>
            <p:cNvPicPr>
              <a:picLocks noChangeAspect="1"/>
            </p:cNvPicPr>
            <p:nvPr/>
          </p:nvPicPr>
          <p:blipFill>
            <a:blip r:embed="rId5"/>
            <a:stretch>
              <a:fillRect/>
            </a:stretch>
          </p:blipFill>
          <p:spPr>
            <a:xfrm rot="610337">
              <a:off x="414919" y="4855129"/>
              <a:ext cx="606777" cy="598948"/>
            </a:xfrm>
            <a:prstGeom prst="rect">
              <a:avLst/>
            </a:prstGeom>
          </p:spPr>
        </p:pic>
        <p:sp>
          <p:nvSpPr>
            <p:cNvPr id="57" name="TextBox 56"/>
            <p:cNvSpPr txBox="1"/>
            <p:nvPr/>
          </p:nvSpPr>
          <p:spPr>
            <a:xfrm>
              <a:off x="497732" y="49556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sub folders</a:t>
              </a:r>
            </a:p>
          </p:txBody>
        </p:sp>
      </p:grpSp>
      <p:grpSp>
        <p:nvGrpSpPr>
          <p:cNvPr id="131" name="Group 130"/>
          <p:cNvGrpSpPr/>
          <p:nvPr/>
        </p:nvGrpSpPr>
        <p:grpSpPr>
          <a:xfrm>
            <a:off x="2986338" y="2903987"/>
            <a:ext cx="546099" cy="598948"/>
            <a:chOff x="1865982" y="3007174"/>
            <a:chExt cx="606777" cy="598948"/>
          </a:xfrm>
        </p:grpSpPr>
        <p:pic>
          <p:nvPicPr>
            <p:cNvPr id="58" name="Picture 57"/>
            <p:cNvPicPr>
              <a:picLocks noChangeAspect="1"/>
            </p:cNvPicPr>
            <p:nvPr/>
          </p:nvPicPr>
          <p:blipFill>
            <a:blip r:embed="rId5"/>
            <a:stretch>
              <a:fillRect/>
            </a:stretch>
          </p:blipFill>
          <p:spPr>
            <a:xfrm rot="610337">
              <a:off x="1865982" y="3007174"/>
              <a:ext cx="606777" cy="598948"/>
            </a:xfrm>
            <a:prstGeom prst="rect">
              <a:avLst/>
            </a:prstGeom>
          </p:spPr>
        </p:pic>
        <p:sp>
          <p:nvSpPr>
            <p:cNvPr id="60" name="TextBox 59"/>
            <p:cNvSpPr txBox="1"/>
            <p:nvPr/>
          </p:nvSpPr>
          <p:spPr>
            <a:xfrm>
              <a:off x="1948794" y="3107940"/>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 HTML email</a:t>
              </a:r>
            </a:p>
          </p:txBody>
        </p:sp>
      </p:grpSp>
      <p:grpSp>
        <p:nvGrpSpPr>
          <p:cNvPr id="132" name="Group 131"/>
          <p:cNvGrpSpPr/>
          <p:nvPr/>
        </p:nvGrpSpPr>
        <p:grpSpPr>
          <a:xfrm>
            <a:off x="2986337" y="3445751"/>
            <a:ext cx="546099" cy="598948"/>
            <a:chOff x="1865981" y="3548938"/>
            <a:chExt cx="606777" cy="598948"/>
          </a:xfrm>
        </p:grpSpPr>
        <p:pic>
          <p:nvPicPr>
            <p:cNvPr id="59" name="Picture 58"/>
            <p:cNvPicPr>
              <a:picLocks noChangeAspect="1"/>
            </p:cNvPicPr>
            <p:nvPr/>
          </p:nvPicPr>
          <p:blipFill>
            <a:blip r:embed="rId5"/>
            <a:stretch>
              <a:fillRect/>
            </a:stretch>
          </p:blipFill>
          <p:spPr>
            <a:xfrm rot="610337">
              <a:off x="1865981" y="3548938"/>
              <a:ext cx="606777" cy="598948"/>
            </a:xfrm>
            <a:prstGeom prst="rect">
              <a:avLst/>
            </a:prstGeom>
          </p:spPr>
        </p:pic>
        <p:sp>
          <p:nvSpPr>
            <p:cNvPr id="61" name="TextBox 60"/>
            <p:cNvSpPr txBox="1"/>
            <p:nvPr/>
          </p:nvSpPr>
          <p:spPr>
            <a:xfrm>
              <a:off x="1948794" y="3695040"/>
              <a:ext cx="423332"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Set email priority</a:t>
              </a:r>
            </a:p>
          </p:txBody>
        </p:sp>
      </p:grpSp>
      <p:grpSp>
        <p:nvGrpSpPr>
          <p:cNvPr id="133" name="Group 132"/>
          <p:cNvGrpSpPr/>
          <p:nvPr/>
        </p:nvGrpSpPr>
        <p:grpSpPr>
          <a:xfrm>
            <a:off x="2669979" y="3505289"/>
            <a:ext cx="546099" cy="598948"/>
            <a:chOff x="1865981" y="4313365"/>
            <a:chExt cx="606777" cy="598948"/>
          </a:xfrm>
        </p:grpSpPr>
        <p:pic>
          <p:nvPicPr>
            <p:cNvPr id="62" name="Picture 61"/>
            <p:cNvPicPr>
              <a:picLocks noChangeAspect="1"/>
            </p:cNvPicPr>
            <p:nvPr/>
          </p:nvPicPr>
          <p:blipFill>
            <a:blip r:embed="rId5"/>
            <a:stretch>
              <a:fillRect/>
            </a:stretch>
          </p:blipFill>
          <p:spPr>
            <a:xfrm rot="610337">
              <a:off x="1865981" y="4313365"/>
              <a:ext cx="606777" cy="598948"/>
            </a:xfrm>
            <a:prstGeom prst="rect">
              <a:avLst/>
            </a:prstGeom>
          </p:spPr>
        </p:pic>
        <p:sp>
          <p:nvSpPr>
            <p:cNvPr id="64" name="TextBox 63"/>
            <p:cNvSpPr txBox="1"/>
            <p:nvPr/>
          </p:nvSpPr>
          <p:spPr>
            <a:xfrm>
              <a:off x="1948793" y="4349001"/>
              <a:ext cx="423333" cy="430888"/>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Get address from contacts</a:t>
              </a:r>
            </a:p>
          </p:txBody>
        </p:sp>
      </p:grpSp>
      <p:grpSp>
        <p:nvGrpSpPr>
          <p:cNvPr id="134" name="Group 133"/>
          <p:cNvGrpSpPr/>
          <p:nvPr/>
        </p:nvGrpSpPr>
        <p:grpSpPr>
          <a:xfrm>
            <a:off x="3680258" y="4116734"/>
            <a:ext cx="546099" cy="598948"/>
            <a:chOff x="1865980" y="4855129"/>
            <a:chExt cx="606777" cy="598948"/>
          </a:xfrm>
        </p:grpSpPr>
        <p:pic>
          <p:nvPicPr>
            <p:cNvPr id="63" name="Picture 62"/>
            <p:cNvPicPr>
              <a:picLocks noChangeAspect="1"/>
            </p:cNvPicPr>
            <p:nvPr/>
          </p:nvPicPr>
          <p:blipFill>
            <a:blip r:embed="rId5"/>
            <a:stretch>
              <a:fillRect/>
            </a:stretch>
          </p:blipFill>
          <p:spPr>
            <a:xfrm rot="610337">
              <a:off x="1865980" y="4855129"/>
              <a:ext cx="606777" cy="598948"/>
            </a:xfrm>
            <a:prstGeom prst="rect">
              <a:avLst/>
            </a:prstGeom>
          </p:spPr>
        </p:pic>
        <p:sp>
          <p:nvSpPr>
            <p:cNvPr id="65" name="TextBox 64"/>
            <p:cNvSpPr txBox="1"/>
            <p:nvPr/>
          </p:nvSpPr>
          <p:spPr>
            <a:xfrm>
              <a:off x="1948793" y="49556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 attach-</a:t>
              </a: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89" name="Group 88"/>
          <p:cNvGrpSpPr/>
          <p:nvPr/>
        </p:nvGrpSpPr>
        <p:grpSpPr>
          <a:xfrm>
            <a:off x="2986337" y="1620878"/>
            <a:ext cx="546099" cy="598948"/>
            <a:chOff x="1865980" y="1724066"/>
            <a:chExt cx="606777" cy="598948"/>
          </a:xfrm>
        </p:grpSpPr>
        <p:pic>
          <p:nvPicPr>
            <p:cNvPr id="66" name="Picture 65"/>
            <p:cNvPicPr>
              <a:picLocks noChangeAspect="1"/>
            </p:cNvPicPr>
            <p:nvPr/>
          </p:nvPicPr>
          <p:blipFill>
            <a:blip r:embed="rId5"/>
            <a:stretch>
              <a:fillRect/>
            </a:stretch>
          </p:blipFill>
          <p:spPr>
            <a:xfrm rot="610337">
              <a:off x="1865980" y="1724066"/>
              <a:ext cx="606777" cy="598948"/>
            </a:xfrm>
            <a:prstGeom prst="rect">
              <a:avLst/>
            </a:prstGeom>
          </p:spPr>
        </p:pic>
        <p:sp>
          <p:nvSpPr>
            <p:cNvPr id="68" name="TextBox 67"/>
            <p:cNvSpPr txBox="1"/>
            <p:nvPr/>
          </p:nvSpPr>
          <p:spPr>
            <a:xfrm>
              <a:off x="1948792" y="1767031"/>
              <a:ext cx="423332" cy="538609"/>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and send basic email</a:t>
              </a:r>
            </a:p>
          </p:txBody>
        </p:sp>
      </p:grpSp>
      <p:grpSp>
        <p:nvGrpSpPr>
          <p:cNvPr id="130" name="Group 129"/>
          <p:cNvGrpSpPr/>
          <p:nvPr/>
        </p:nvGrpSpPr>
        <p:grpSpPr>
          <a:xfrm>
            <a:off x="2986336" y="2153165"/>
            <a:ext cx="546099" cy="598948"/>
            <a:chOff x="1865979" y="2256352"/>
            <a:chExt cx="606777" cy="598948"/>
          </a:xfrm>
        </p:grpSpPr>
        <p:pic>
          <p:nvPicPr>
            <p:cNvPr id="67" name="Picture 66"/>
            <p:cNvPicPr>
              <a:picLocks noChangeAspect="1"/>
            </p:cNvPicPr>
            <p:nvPr/>
          </p:nvPicPr>
          <p:blipFill>
            <a:blip r:embed="rId5"/>
            <a:stretch>
              <a:fillRect/>
            </a:stretch>
          </p:blipFill>
          <p:spPr>
            <a:xfrm rot="610337">
              <a:off x="1865979" y="2256352"/>
              <a:ext cx="606777" cy="598948"/>
            </a:xfrm>
            <a:prstGeom prst="rect">
              <a:avLst/>
            </a:prstGeom>
          </p:spPr>
        </p:pic>
        <p:sp>
          <p:nvSpPr>
            <p:cNvPr id="69" name="TextBox 68"/>
            <p:cNvSpPr txBox="1"/>
            <p:nvPr/>
          </p:nvSpPr>
          <p:spPr>
            <a:xfrm>
              <a:off x="1948792" y="236337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36" name="Group 135"/>
          <p:cNvGrpSpPr/>
          <p:nvPr/>
        </p:nvGrpSpPr>
        <p:grpSpPr>
          <a:xfrm>
            <a:off x="3499571" y="2926005"/>
            <a:ext cx="546099" cy="598948"/>
            <a:chOff x="2591511" y="3004642"/>
            <a:chExt cx="606777" cy="598948"/>
          </a:xfrm>
        </p:grpSpPr>
        <p:pic>
          <p:nvPicPr>
            <p:cNvPr id="70" name="Picture 69"/>
            <p:cNvPicPr>
              <a:picLocks noChangeAspect="1"/>
            </p:cNvPicPr>
            <p:nvPr/>
          </p:nvPicPr>
          <p:blipFill>
            <a:blip r:embed="rId5"/>
            <a:stretch>
              <a:fillRect/>
            </a:stretch>
          </p:blipFill>
          <p:spPr>
            <a:xfrm rot="610337">
              <a:off x="2591511" y="3004642"/>
              <a:ext cx="606777" cy="598948"/>
            </a:xfrm>
            <a:prstGeom prst="rect">
              <a:avLst/>
            </a:prstGeom>
          </p:spPr>
        </p:pic>
        <p:sp>
          <p:nvSpPr>
            <p:cNvPr id="71" name="TextBox 70"/>
            <p:cNvSpPr txBox="1"/>
            <p:nvPr/>
          </p:nvSpPr>
          <p:spPr>
            <a:xfrm>
              <a:off x="2674323" y="310540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HTML email</a:t>
              </a:r>
            </a:p>
          </p:txBody>
        </p:sp>
      </p:grpSp>
      <p:grpSp>
        <p:nvGrpSpPr>
          <p:cNvPr id="135" name="Group 134"/>
          <p:cNvGrpSpPr/>
          <p:nvPr/>
        </p:nvGrpSpPr>
        <p:grpSpPr>
          <a:xfrm>
            <a:off x="3639314" y="3445751"/>
            <a:ext cx="546099" cy="598948"/>
            <a:chOff x="2591511" y="3548938"/>
            <a:chExt cx="606777" cy="598948"/>
          </a:xfrm>
        </p:grpSpPr>
        <p:pic>
          <p:nvPicPr>
            <p:cNvPr id="77" name="Picture 76"/>
            <p:cNvPicPr>
              <a:picLocks noChangeAspect="1"/>
            </p:cNvPicPr>
            <p:nvPr/>
          </p:nvPicPr>
          <p:blipFill>
            <a:blip r:embed="rId5"/>
            <a:stretch>
              <a:fillRect/>
            </a:stretch>
          </p:blipFill>
          <p:spPr>
            <a:xfrm rot="610337">
              <a:off x="2591511" y="3548938"/>
              <a:ext cx="606777" cy="598948"/>
            </a:xfrm>
            <a:prstGeom prst="rect">
              <a:avLst/>
            </a:prstGeom>
          </p:spPr>
        </p:pic>
        <p:sp>
          <p:nvSpPr>
            <p:cNvPr id="72" name="TextBox 71"/>
            <p:cNvSpPr txBox="1"/>
            <p:nvPr/>
          </p:nvSpPr>
          <p:spPr>
            <a:xfrm>
              <a:off x="2674323" y="365343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 attach-</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138" name="Group 137"/>
          <p:cNvGrpSpPr/>
          <p:nvPr/>
        </p:nvGrpSpPr>
        <p:grpSpPr>
          <a:xfrm>
            <a:off x="3639313" y="1618347"/>
            <a:ext cx="546099" cy="598948"/>
            <a:chOff x="2591509" y="1721534"/>
            <a:chExt cx="606777" cy="598948"/>
          </a:xfrm>
        </p:grpSpPr>
        <p:pic>
          <p:nvPicPr>
            <p:cNvPr id="73" name="Picture 72"/>
            <p:cNvPicPr>
              <a:picLocks noChangeAspect="1"/>
            </p:cNvPicPr>
            <p:nvPr/>
          </p:nvPicPr>
          <p:blipFill>
            <a:blip r:embed="rId5"/>
            <a:stretch>
              <a:fillRect/>
            </a:stretch>
          </p:blipFill>
          <p:spPr>
            <a:xfrm rot="610337">
              <a:off x="2591509" y="1721534"/>
              <a:ext cx="606777" cy="598948"/>
            </a:xfrm>
            <a:prstGeom prst="rect">
              <a:avLst/>
            </a:prstGeom>
          </p:spPr>
        </p:pic>
        <p:sp>
          <p:nvSpPr>
            <p:cNvPr id="75" name="TextBox 74"/>
            <p:cNvSpPr txBox="1"/>
            <p:nvPr/>
          </p:nvSpPr>
          <p:spPr>
            <a:xfrm>
              <a:off x="2674321" y="1823116"/>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basic email</a:t>
              </a:r>
            </a:p>
          </p:txBody>
        </p:sp>
      </p:grpSp>
      <p:grpSp>
        <p:nvGrpSpPr>
          <p:cNvPr id="137" name="Group 136"/>
          <p:cNvGrpSpPr/>
          <p:nvPr/>
        </p:nvGrpSpPr>
        <p:grpSpPr>
          <a:xfrm>
            <a:off x="3639312" y="2150633"/>
            <a:ext cx="546099" cy="598948"/>
            <a:chOff x="2591508" y="2253820"/>
            <a:chExt cx="606777" cy="598948"/>
          </a:xfrm>
        </p:grpSpPr>
        <p:pic>
          <p:nvPicPr>
            <p:cNvPr id="74" name="Picture 73"/>
            <p:cNvPicPr>
              <a:picLocks noChangeAspect="1"/>
            </p:cNvPicPr>
            <p:nvPr/>
          </p:nvPicPr>
          <p:blipFill>
            <a:blip r:embed="rId5"/>
            <a:stretch>
              <a:fillRect/>
            </a:stretch>
          </p:blipFill>
          <p:spPr>
            <a:xfrm rot="610337">
              <a:off x="2591508" y="2253820"/>
              <a:ext cx="606777" cy="598948"/>
            </a:xfrm>
            <a:prstGeom prst="rect">
              <a:avLst/>
            </a:prstGeom>
          </p:spPr>
        </p:pic>
        <p:sp>
          <p:nvSpPr>
            <p:cNvPr id="76" name="TextBox 75"/>
            <p:cNvSpPr txBox="1"/>
            <p:nvPr/>
          </p:nvSpPr>
          <p:spPr>
            <a:xfrm>
              <a:off x="2674321" y="2360846"/>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40" name="Group 139"/>
          <p:cNvGrpSpPr/>
          <p:nvPr/>
        </p:nvGrpSpPr>
        <p:grpSpPr>
          <a:xfrm>
            <a:off x="4405338" y="2563817"/>
            <a:ext cx="546099" cy="598948"/>
            <a:chOff x="3317040" y="3007175"/>
            <a:chExt cx="606777" cy="598948"/>
          </a:xfrm>
        </p:grpSpPr>
        <p:pic>
          <p:nvPicPr>
            <p:cNvPr id="78" name="Picture 77"/>
            <p:cNvPicPr>
              <a:picLocks noChangeAspect="1"/>
            </p:cNvPicPr>
            <p:nvPr/>
          </p:nvPicPr>
          <p:blipFill>
            <a:blip r:embed="rId5"/>
            <a:stretch>
              <a:fillRect/>
            </a:stretch>
          </p:blipFill>
          <p:spPr>
            <a:xfrm rot="610337">
              <a:off x="3317040" y="3007175"/>
              <a:ext cx="606777" cy="598948"/>
            </a:xfrm>
            <a:prstGeom prst="rect">
              <a:avLst/>
            </a:prstGeom>
          </p:spPr>
        </p:pic>
        <p:sp>
          <p:nvSpPr>
            <p:cNvPr id="79" name="TextBox 78"/>
            <p:cNvSpPr txBox="1"/>
            <p:nvPr/>
          </p:nvSpPr>
          <p:spPr>
            <a:xfrm>
              <a:off x="3399852" y="3107941"/>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Empty deleted items</a:t>
              </a:r>
            </a:p>
          </p:txBody>
        </p:sp>
      </p:grpSp>
      <p:grpSp>
        <p:nvGrpSpPr>
          <p:cNvPr id="139" name="Group 138"/>
          <p:cNvGrpSpPr/>
          <p:nvPr/>
        </p:nvGrpSpPr>
        <p:grpSpPr>
          <a:xfrm>
            <a:off x="4088980" y="2284849"/>
            <a:ext cx="546099" cy="598948"/>
            <a:chOff x="3317038" y="1724067"/>
            <a:chExt cx="606777" cy="598948"/>
          </a:xfrm>
        </p:grpSpPr>
        <p:pic>
          <p:nvPicPr>
            <p:cNvPr id="80" name="Picture 79"/>
            <p:cNvPicPr>
              <a:picLocks noChangeAspect="1"/>
            </p:cNvPicPr>
            <p:nvPr/>
          </p:nvPicPr>
          <p:blipFill>
            <a:blip r:embed="rId5"/>
            <a:stretch>
              <a:fillRect/>
            </a:stretch>
          </p:blipFill>
          <p:spPr>
            <a:xfrm rot="610337">
              <a:off x="3317038" y="1724067"/>
              <a:ext cx="606777" cy="598948"/>
            </a:xfrm>
            <a:prstGeom prst="rect">
              <a:avLst/>
            </a:prstGeom>
          </p:spPr>
        </p:pic>
        <p:sp>
          <p:nvSpPr>
            <p:cNvPr id="81" name="TextBox 80"/>
            <p:cNvSpPr txBox="1"/>
            <p:nvPr/>
          </p:nvSpPr>
          <p:spPr>
            <a:xfrm>
              <a:off x="3399847" y="187775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email</a:t>
              </a:r>
            </a:p>
          </p:txBody>
        </p:sp>
      </p:grpSp>
      <p:grpSp>
        <p:nvGrpSpPr>
          <p:cNvPr id="145" name="Group 144"/>
          <p:cNvGrpSpPr/>
          <p:nvPr/>
        </p:nvGrpSpPr>
        <p:grpSpPr>
          <a:xfrm>
            <a:off x="5097362" y="2951297"/>
            <a:ext cx="546099" cy="598948"/>
            <a:chOff x="4042566" y="3008141"/>
            <a:chExt cx="606777" cy="598948"/>
          </a:xfrm>
        </p:grpSpPr>
        <p:pic>
          <p:nvPicPr>
            <p:cNvPr id="82" name="Picture 81"/>
            <p:cNvPicPr>
              <a:picLocks noChangeAspect="1"/>
            </p:cNvPicPr>
            <p:nvPr/>
          </p:nvPicPr>
          <p:blipFill>
            <a:blip r:embed="rId5"/>
            <a:stretch>
              <a:fillRect/>
            </a:stretch>
          </p:blipFill>
          <p:spPr>
            <a:xfrm rot="610337">
              <a:off x="4042566" y="3008141"/>
              <a:ext cx="606777" cy="598948"/>
            </a:xfrm>
            <a:prstGeom prst="rect">
              <a:avLst/>
            </a:prstGeom>
          </p:spPr>
        </p:pic>
        <p:sp>
          <p:nvSpPr>
            <p:cNvPr id="83" name="TextBox 82"/>
            <p:cNvSpPr txBox="1"/>
            <p:nvPr/>
          </p:nvSpPr>
          <p:spPr>
            <a:xfrm>
              <a:off x="4125380" y="31089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daily format</a:t>
              </a:r>
            </a:p>
          </p:txBody>
        </p:sp>
      </p:grpSp>
      <p:grpSp>
        <p:nvGrpSpPr>
          <p:cNvPr id="147" name="Group 146"/>
          <p:cNvGrpSpPr/>
          <p:nvPr/>
        </p:nvGrpSpPr>
        <p:grpSpPr>
          <a:xfrm>
            <a:off x="4314769" y="1839585"/>
            <a:ext cx="546099" cy="598948"/>
            <a:chOff x="4042566" y="1725033"/>
            <a:chExt cx="606777" cy="598948"/>
          </a:xfrm>
        </p:grpSpPr>
        <p:pic>
          <p:nvPicPr>
            <p:cNvPr id="84" name="Picture 83"/>
            <p:cNvPicPr>
              <a:picLocks noChangeAspect="1"/>
            </p:cNvPicPr>
            <p:nvPr/>
          </p:nvPicPr>
          <p:blipFill>
            <a:blip r:embed="rId5"/>
            <a:stretch>
              <a:fillRect/>
            </a:stretch>
          </p:blipFill>
          <p:spPr>
            <a:xfrm rot="610337">
              <a:off x="4042566" y="1725033"/>
              <a:ext cx="606777" cy="598948"/>
            </a:xfrm>
            <a:prstGeom prst="rect">
              <a:avLst/>
            </a:prstGeom>
          </p:spPr>
        </p:pic>
        <p:sp>
          <p:nvSpPr>
            <p:cNvPr id="86" name="TextBox 85"/>
            <p:cNvSpPr txBox="1"/>
            <p:nvPr/>
          </p:nvSpPr>
          <p:spPr>
            <a:xfrm>
              <a:off x="4125379" y="1819184"/>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list of </a:t>
              </a:r>
              <a:r>
                <a:rPr lang="en-GB" sz="700" b="1" kern="0" dirty="0" err="1">
                  <a:solidFill>
                    <a:prstClr val="black"/>
                  </a:solidFill>
                  <a:latin typeface="Arial"/>
                  <a:ea typeface="ＭＳ Ｐゴシック" charset="0"/>
                  <a:cs typeface="Arial"/>
                </a:rPr>
                <a:t>appts</a:t>
              </a:r>
              <a:endParaRPr lang="en-GB" sz="700" b="1" kern="0" dirty="0">
                <a:solidFill>
                  <a:prstClr val="black"/>
                </a:solidFill>
                <a:latin typeface="Arial"/>
                <a:ea typeface="ＭＳ Ｐゴシック" charset="0"/>
                <a:cs typeface="Arial"/>
              </a:endParaRPr>
            </a:p>
          </p:txBody>
        </p:sp>
      </p:grpSp>
      <p:grpSp>
        <p:nvGrpSpPr>
          <p:cNvPr id="146" name="Group 145"/>
          <p:cNvGrpSpPr/>
          <p:nvPr/>
        </p:nvGrpSpPr>
        <p:grpSpPr>
          <a:xfrm>
            <a:off x="4945264" y="2154132"/>
            <a:ext cx="546099" cy="598948"/>
            <a:chOff x="4042566" y="2257319"/>
            <a:chExt cx="606777" cy="598948"/>
          </a:xfrm>
        </p:grpSpPr>
        <p:pic>
          <p:nvPicPr>
            <p:cNvPr id="85" name="Picture 84"/>
            <p:cNvPicPr>
              <a:picLocks noChangeAspect="1"/>
            </p:cNvPicPr>
            <p:nvPr/>
          </p:nvPicPr>
          <p:blipFill>
            <a:blip r:embed="rId5"/>
            <a:stretch>
              <a:fillRect/>
            </a:stretch>
          </p:blipFill>
          <p:spPr>
            <a:xfrm rot="610337">
              <a:off x="4042566" y="2257319"/>
              <a:ext cx="606777" cy="598948"/>
            </a:xfrm>
            <a:prstGeom prst="rect">
              <a:avLst/>
            </a:prstGeom>
          </p:spPr>
        </p:pic>
        <p:sp>
          <p:nvSpPr>
            <p:cNvPr id="87" name="TextBox 86"/>
            <p:cNvSpPr txBox="1"/>
            <p:nvPr/>
          </p:nvSpPr>
          <p:spPr>
            <a:xfrm>
              <a:off x="4125379" y="23643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monthly format</a:t>
              </a:r>
            </a:p>
          </p:txBody>
        </p:sp>
      </p:grpSp>
      <p:grpSp>
        <p:nvGrpSpPr>
          <p:cNvPr id="153" name="Group 152"/>
          <p:cNvGrpSpPr/>
          <p:nvPr/>
        </p:nvGrpSpPr>
        <p:grpSpPr>
          <a:xfrm>
            <a:off x="5598243" y="2901454"/>
            <a:ext cx="546099" cy="598948"/>
            <a:chOff x="4768098" y="3004641"/>
            <a:chExt cx="606777" cy="598948"/>
          </a:xfrm>
        </p:grpSpPr>
        <p:pic>
          <p:nvPicPr>
            <p:cNvPr id="90" name="Picture 89"/>
            <p:cNvPicPr>
              <a:picLocks noChangeAspect="1"/>
            </p:cNvPicPr>
            <p:nvPr/>
          </p:nvPicPr>
          <p:blipFill>
            <a:blip r:embed="rId5"/>
            <a:stretch>
              <a:fillRect/>
            </a:stretch>
          </p:blipFill>
          <p:spPr>
            <a:xfrm rot="610337">
              <a:off x="4768098" y="3004641"/>
              <a:ext cx="606777" cy="598948"/>
            </a:xfrm>
            <a:prstGeom prst="rect">
              <a:avLst/>
            </a:prstGeom>
          </p:spPr>
        </p:pic>
        <p:sp>
          <p:nvSpPr>
            <p:cNvPr id="92" name="TextBox 91"/>
            <p:cNvSpPr txBox="1"/>
            <p:nvPr/>
          </p:nvSpPr>
          <p:spPr>
            <a:xfrm>
              <a:off x="4850910"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HTML </a:t>
              </a: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52" name="Group 151"/>
          <p:cNvGrpSpPr/>
          <p:nvPr/>
        </p:nvGrpSpPr>
        <p:grpSpPr>
          <a:xfrm>
            <a:off x="5598242" y="3443218"/>
            <a:ext cx="546099" cy="598948"/>
            <a:chOff x="4768097" y="3546405"/>
            <a:chExt cx="606777" cy="598948"/>
          </a:xfrm>
        </p:grpSpPr>
        <p:pic>
          <p:nvPicPr>
            <p:cNvPr id="91" name="Picture 90"/>
            <p:cNvPicPr>
              <a:picLocks noChangeAspect="1"/>
            </p:cNvPicPr>
            <p:nvPr/>
          </p:nvPicPr>
          <p:blipFill>
            <a:blip r:embed="rId5"/>
            <a:stretch>
              <a:fillRect/>
            </a:stretch>
          </p:blipFill>
          <p:spPr>
            <a:xfrm rot="610337">
              <a:off x="4768097" y="3546405"/>
              <a:ext cx="606777" cy="598948"/>
            </a:xfrm>
            <a:prstGeom prst="rect">
              <a:avLst/>
            </a:prstGeom>
          </p:spPr>
        </p:pic>
        <p:sp>
          <p:nvSpPr>
            <p:cNvPr id="93" name="TextBox 92"/>
            <p:cNvSpPr txBox="1"/>
            <p:nvPr/>
          </p:nvSpPr>
          <p:spPr>
            <a:xfrm>
              <a:off x="4818341" y="3692507"/>
              <a:ext cx="475430"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Mandatory or optional</a:t>
              </a:r>
            </a:p>
          </p:txBody>
        </p:sp>
      </p:grpSp>
      <p:grpSp>
        <p:nvGrpSpPr>
          <p:cNvPr id="151" name="Group 150"/>
          <p:cNvGrpSpPr/>
          <p:nvPr/>
        </p:nvGrpSpPr>
        <p:grpSpPr>
          <a:xfrm>
            <a:off x="5598242" y="4207644"/>
            <a:ext cx="546099" cy="598948"/>
            <a:chOff x="4768097" y="4310832"/>
            <a:chExt cx="606777" cy="598948"/>
          </a:xfrm>
        </p:grpSpPr>
        <p:pic>
          <p:nvPicPr>
            <p:cNvPr id="94" name="Picture 93"/>
            <p:cNvPicPr>
              <a:picLocks noChangeAspect="1"/>
            </p:cNvPicPr>
            <p:nvPr/>
          </p:nvPicPr>
          <p:blipFill>
            <a:blip r:embed="rId5"/>
            <a:stretch>
              <a:fillRect/>
            </a:stretch>
          </p:blipFill>
          <p:spPr>
            <a:xfrm rot="610337">
              <a:off x="4768097" y="4310832"/>
              <a:ext cx="606777" cy="598948"/>
            </a:xfrm>
            <a:prstGeom prst="rect">
              <a:avLst/>
            </a:prstGeom>
          </p:spPr>
        </p:pic>
        <p:sp>
          <p:nvSpPr>
            <p:cNvPr id="96" name="TextBox 95"/>
            <p:cNvSpPr txBox="1"/>
            <p:nvPr/>
          </p:nvSpPr>
          <p:spPr>
            <a:xfrm>
              <a:off x="4850909" y="4346468"/>
              <a:ext cx="423333" cy="430888"/>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Get address from contacts</a:t>
              </a:r>
            </a:p>
          </p:txBody>
        </p:sp>
      </p:grpSp>
      <p:grpSp>
        <p:nvGrpSpPr>
          <p:cNvPr id="150" name="Group 149"/>
          <p:cNvGrpSpPr/>
          <p:nvPr/>
        </p:nvGrpSpPr>
        <p:grpSpPr>
          <a:xfrm>
            <a:off x="4942541" y="4079501"/>
            <a:ext cx="546099" cy="598948"/>
            <a:chOff x="4768096" y="4852596"/>
            <a:chExt cx="606777" cy="598948"/>
          </a:xfrm>
        </p:grpSpPr>
        <p:pic>
          <p:nvPicPr>
            <p:cNvPr id="95" name="Picture 94"/>
            <p:cNvPicPr>
              <a:picLocks noChangeAspect="1"/>
            </p:cNvPicPr>
            <p:nvPr/>
          </p:nvPicPr>
          <p:blipFill>
            <a:blip r:embed="rId5"/>
            <a:stretch>
              <a:fillRect/>
            </a:stretch>
          </p:blipFill>
          <p:spPr>
            <a:xfrm rot="610337">
              <a:off x="4768096" y="4852596"/>
              <a:ext cx="606777" cy="598948"/>
            </a:xfrm>
            <a:prstGeom prst="rect">
              <a:avLst/>
            </a:prstGeom>
          </p:spPr>
        </p:pic>
        <p:sp>
          <p:nvSpPr>
            <p:cNvPr id="97" name="TextBox 96"/>
            <p:cNvSpPr txBox="1"/>
            <p:nvPr/>
          </p:nvSpPr>
          <p:spPr>
            <a:xfrm>
              <a:off x="4850909" y="4953109"/>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 attach-</a:t>
              </a: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149" name="Group 148"/>
          <p:cNvGrpSpPr/>
          <p:nvPr/>
        </p:nvGrpSpPr>
        <p:grpSpPr>
          <a:xfrm>
            <a:off x="4904177" y="1567196"/>
            <a:ext cx="546099" cy="598948"/>
            <a:chOff x="4768096" y="1721533"/>
            <a:chExt cx="606777" cy="598948"/>
          </a:xfrm>
        </p:grpSpPr>
        <p:pic>
          <p:nvPicPr>
            <p:cNvPr id="98" name="Picture 97"/>
            <p:cNvPicPr>
              <a:picLocks noChangeAspect="1"/>
            </p:cNvPicPr>
            <p:nvPr/>
          </p:nvPicPr>
          <p:blipFill>
            <a:blip r:embed="rId5"/>
            <a:stretch>
              <a:fillRect/>
            </a:stretch>
          </p:blipFill>
          <p:spPr>
            <a:xfrm rot="610337">
              <a:off x="4768096" y="1721533"/>
              <a:ext cx="606777" cy="598948"/>
            </a:xfrm>
            <a:prstGeom prst="rect">
              <a:avLst/>
            </a:prstGeom>
          </p:spPr>
        </p:pic>
        <p:sp>
          <p:nvSpPr>
            <p:cNvPr id="100" name="TextBox 99"/>
            <p:cNvSpPr txBox="1"/>
            <p:nvPr/>
          </p:nvSpPr>
          <p:spPr>
            <a:xfrm>
              <a:off x="4850908"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basic </a:t>
              </a: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48" name="Group 147"/>
          <p:cNvGrpSpPr/>
          <p:nvPr/>
        </p:nvGrpSpPr>
        <p:grpSpPr>
          <a:xfrm>
            <a:off x="5598240" y="2150632"/>
            <a:ext cx="546099" cy="598948"/>
            <a:chOff x="4768095" y="2253819"/>
            <a:chExt cx="606777" cy="598948"/>
          </a:xfrm>
        </p:grpSpPr>
        <p:pic>
          <p:nvPicPr>
            <p:cNvPr id="99" name="Picture 98"/>
            <p:cNvPicPr>
              <a:picLocks noChangeAspect="1"/>
            </p:cNvPicPr>
            <p:nvPr/>
          </p:nvPicPr>
          <p:blipFill>
            <a:blip r:embed="rId5"/>
            <a:stretch>
              <a:fillRect/>
            </a:stretch>
          </p:blipFill>
          <p:spPr>
            <a:xfrm rot="610337">
              <a:off x="4768095" y="2253819"/>
              <a:ext cx="606777" cy="598948"/>
            </a:xfrm>
            <a:prstGeom prst="rect">
              <a:avLst/>
            </a:prstGeom>
          </p:spPr>
        </p:pic>
        <p:sp>
          <p:nvSpPr>
            <p:cNvPr id="101" name="TextBox 100"/>
            <p:cNvSpPr txBox="1"/>
            <p:nvPr/>
          </p:nvSpPr>
          <p:spPr>
            <a:xfrm>
              <a:off x="4850908" y="23608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44" name="Group 143"/>
          <p:cNvGrpSpPr/>
          <p:nvPr/>
        </p:nvGrpSpPr>
        <p:grpSpPr>
          <a:xfrm>
            <a:off x="4721696" y="3475662"/>
            <a:ext cx="546099" cy="598948"/>
            <a:chOff x="4036050" y="4313365"/>
            <a:chExt cx="606777" cy="598948"/>
          </a:xfrm>
        </p:grpSpPr>
        <p:pic>
          <p:nvPicPr>
            <p:cNvPr id="102" name="Picture 101"/>
            <p:cNvPicPr>
              <a:picLocks noChangeAspect="1"/>
            </p:cNvPicPr>
            <p:nvPr/>
          </p:nvPicPr>
          <p:blipFill>
            <a:blip r:embed="rId5"/>
            <a:stretch>
              <a:fillRect/>
            </a:stretch>
          </p:blipFill>
          <p:spPr>
            <a:xfrm rot="610337">
              <a:off x="4036050" y="4313365"/>
              <a:ext cx="606777" cy="598948"/>
            </a:xfrm>
            <a:prstGeom prst="rect">
              <a:avLst/>
            </a:prstGeom>
          </p:spPr>
        </p:pic>
        <p:sp>
          <p:nvSpPr>
            <p:cNvPr id="104" name="TextBox 103"/>
            <p:cNvSpPr txBox="1"/>
            <p:nvPr/>
          </p:nvSpPr>
          <p:spPr>
            <a:xfrm>
              <a:off x="4118862" y="440761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weekly format</a:t>
              </a:r>
            </a:p>
          </p:txBody>
        </p:sp>
      </p:grpSp>
      <p:grpSp>
        <p:nvGrpSpPr>
          <p:cNvPr id="142" name="Group 141"/>
          <p:cNvGrpSpPr/>
          <p:nvPr/>
        </p:nvGrpSpPr>
        <p:grpSpPr>
          <a:xfrm>
            <a:off x="4412162" y="3941161"/>
            <a:ext cx="546099" cy="598948"/>
            <a:chOff x="4036049" y="4855129"/>
            <a:chExt cx="606777" cy="598948"/>
          </a:xfrm>
        </p:grpSpPr>
        <p:pic>
          <p:nvPicPr>
            <p:cNvPr id="103" name="Picture 102"/>
            <p:cNvPicPr>
              <a:picLocks noChangeAspect="1"/>
            </p:cNvPicPr>
            <p:nvPr/>
          </p:nvPicPr>
          <p:blipFill>
            <a:blip r:embed="rId5"/>
            <a:stretch>
              <a:fillRect/>
            </a:stretch>
          </p:blipFill>
          <p:spPr>
            <a:xfrm rot="610337">
              <a:off x="4036049" y="4855129"/>
              <a:ext cx="606777" cy="598948"/>
            </a:xfrm>
            <a:prstGeom prst="rect">
              <a:avLst/>
            </a:prstGeom>
          </p:spPr>
        </p:pic>
        <p:sp>
          <p:nvSpPr>
            <p:cNvPr id="105" name="TextBox 104"/>
            <p:cNvSpPr txBox="1"/>
            <p:nvPr/>
          </p:nvSpPr>
          <p:spPr>
            <a:xfrm>
              <a:off x="4118862" y="5007744"/>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calendar</a:t>
              </a:r>
            </a:p>
          </p:txBody>
        </p:sp>
      </p:grpSp>
      <p:grpSp>
        <p:nvGrpSpPr>
          <p:cNvPr id="162" name="Group 161"/>
          <p:cNvGrpSpPr/>
          <p:nvPr/>
        </p:nvGrpSpPr>
        <p:grpSpPr>
          <a:xfrm>
            <a:off x="6251219" y="2903989"/>
            <a:ext cx="546099" cy="598948"/>
            <a:chOff x="5493627" y="3007176"/>
            <a:chExt cx="606777" cy="598948"/>
          </a:xfrm>
        </p:grpSpPr>
        <p:pic>
          <p:nvPicPr>
            <p:cNvPr id="106" name="Picture 105"/>
            <p:cNvPicPr>
              <a:picLocks noChangeAspect="1"/>
            </p:cNvPicPr>
            <p:nvPr/>
          </p:nvPicPr>
          <p:blipFill>
            <a:blip r:embed="rId5"/>
            <a:stretch>
              <a:fillRect/>
            </a:stretch>
          </p:blipFill>
          <p:spPr>
            <a:xfrm rot="610337">
              <a:off x="5493627" y="3007176"/>
              <a:ext cx="606777" cy="598948"/>
            </a:xfrm>
            <a:prstGeom prst="rect">
              <a:avLst/>
            </a:prstGeom>
          </p:spPr>
        </p:pic>
        <p:sp>
          <p:nvSpPr>
            <p:cNvPr id="107" name="TextBox 106"/>
            <p:cNvSpPr txBox="1"/>
            <p:nvPr/>
          </p:nvSpPr>
          <p:spPr>
            <a:xfrm>
              <a:off x="5576439" y="31079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Propose new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time</a:t>
              </a:r>
            </a:p>
          </p:txBody>
        </p:sp>
      </p:grpSp>
      <p:grpSp>
        <p:nvGrpSpPr>
          <p:cNvPr id="161" name="Group 160"/>
          <p:cNvGrpSpPr/>
          <p:nvPr/>
        </p:nvGrpSpPr>
        <p:grpSpPr>
          <a:xfrm>
            <a:off x="7351188" y="3224292"/>
            <a:ext cx="546099" cy="598948"/>
            <a:chOff x="5493625" y="1724068"/>
            <a:chExt cx="606777" cy="598948"/>
          </a:xfrm>
        </p:grpSpPr>
        <p:pic>
          <p:nvPicPr>
            <p:cNvPr id="108" name="Picture 107"/>
            <p:cNvPicPr>
              <a:picLocks noChangeAspect="1"/>
            </p:cNvPicPr>
            <p:nvPr/>
          </p:nvPicPr>
          <p:blipFill>
            <a:blip r:embed="rId5"/>
            <a:stretch>
              <a:fillRect/>
            </a:stretch>
          </p:blipFill>
          <p:spPr>
            <a:xfrm rot="610337">
              <a:off x="5493625" y="1724068"/>
              <a:ext cx="606777" cy="598948"/>
            </a:xfrm>
            <a:prstGeom prst="rect">
              <a:avLst/>
            </a:prstGeom>
          </p:spPr>
        </p:pic>
        <p:sp>
          <p:nvSpPr>
            <p:cNvPr id="109" name="TextBox 108"/>
            <p:cNvSpPr txBox="1"/>
            <p:nvPr/>
          </p:nvSpPr>
          <p:spPr>
            <a:xfrm>
              <a:off x="5576434" y="1825650"/>
              <a:ext cx="416814"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contents </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 location</a:t>
              </a:r>
            </a:p>
          </p:txBody>
        </p:sp>
      </p:grpSp>
      <p:grpSp>
        <p:nvGrpSpPr>
          <p:cNvPr id="171" name="Group 170"/>
          <p:cNvGrpSpPr/>
          <p:nvPr/>
        </p:nvGrpSpPr>
        <p:grpSpPr>
          <a:xfrm>
            <a:off x="6587834" y="3211639"/>
            <a:ext cx="546099" cy="598948"/>
            <a:chOff x="6219155" y="4314332"/>
            <a:chExt cx="606777" cy="598948"/>
          </a:xfrm>
        </p:grpSpPr>
        <p:pic>
          <p:nvPicPr>
            <p:cNvPr id="110" name="Picture 109"/>
            <p:cNvPicPr>
              <a:picLocks noChangeAspect="1"/>
            </p:cNvPicPr>
            <p:nvPr/>
          </p:nvPicPr>
          <p:blipFill>
            <a:blip r:embed="rId5"/>
            <a:stretch>
              <a:fillRect/>
            </a:stretch>
          </p:blipFill>
          <p:spPr>
            <a:xfrm rot="610337">
              <a:off x="6219155" y="4314332"/>
              <a:ext cx="606777" cy="598948"/>
            </a:xfrm>
            <a:prstGeom prst="rect">
              <a:avLst/>
            </a:prstGeom>
          </p:spPr>
        </p:pic>
        <p:sp>
          <p:nvSpPr>
            <p:cNvPr id="111" name="TextBox 110"/>
            <p:cNvSpPr txBox="1"/>
            <p:nvPr/>
          </p:nvSpPr>
          <p:spPr>
            <a:xfrm>
              <a:off x="6301967" y="440858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attach-</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164" name="Group 163"/>
          <p:cNvGrpSpPr/>
          <p:nvPr/>
        </p:nvGrpSpPr>
        <p:grpSpPr>
          <a:xfrm>
            <a:off x="6433700" y="3705483"/>
            <a:ext cx="546099" cy="598948"/>
            <a:chOff x="6219154" y="1725033"/>
            <a:chExt cx="606777" cy="598948"/>
          </a:xfrm>
        </p:grpSpPr>
        <p:pic>
          <p:nvPicPr>
            <p:cNvPr id="112" name="Picture 111"/>
            <p:cNvPicPr>
              <a:picLocks noChangeAspect="1"/>
            </p:cNvPicPr>
            <p:nvPr/>
          </p:nvPicPr>
          <p:blipFill>
            <a:blip r:embed="rId5"/>
            <a:stretch>
              <a:fillRect/>
            </a:stretch>
          </p:blipFill>
          <p:spPr>
            <a:xfrm rot="610337">
              <a:off x="6219154" y="1725033"/>
              <a:ext cx="606777" cy="598948"/>
            </a:xfrm>
            <a:prstGeom prst="rect">
              <a:avLst/>
            </a:prstGeom>
          </p:spPr>
        </p:pic>
        <p:sp>
          <p:nvSpPr>
            <p:cNvPr id="114" name="TextBox 113"/>
            <p:cNvSpPr txBox="1"/>
            <p:nvPr/>
          </p:nvSpPr>
          <p:spPr>
            <a:xfrm>
              <a:off x="6301962" y="187871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63" name="Group 162"/>
          <p:cNvGrpSpPr/>
          <p:nvPr/>
        </p:nvGrpSpPr>
        <p:grpSpPr>
          <a:xfrm>
            <a:off x="6160650" y="2338067"/>
            <a:ext cx="546099" cy="598948"/>
            <a:chOff x="6219153" y="2257319"/>
            <a:chExt cx="606777" cy="598948"/>
          </a:xfrm>
        </p:grpSpPr>
        <p:pic>
          <p:nvPicPr>
            <p:cNvPr id="113" name="Picture 112"/>
            <p:cNvPicPr>
              <a:picLocks noChangeAspect="1"/>
            </p:cNvPicPr>
            <p:nvPr/>
          </p:nvPicPr>
          <p:blipFill>
            <a:blip r:embed="rId5"/>
            <a:stretch>
              <a:fillRect/>
            </a:stretch>
          </p:blipFill>
          <p:spPr>
            <a:xfrm rot="610337">
              <a:off x="6219153" y="2257319"/>
              <a:ext cx="606777" cy="598948"/>
            </a:xfrm>
            <a:prstGeom prst="rect">
              <a:avLst/>
            </a:prstGeom>
          </p:spPr>
        </p:pic>
        <p:sp>
          <p:nvSpPr>
            <p:cNvPr id="115" name="TextBox 114"/>
            <p:cNvSpPr txBox="1"/>
            <p:nvPr/>
          </p:nvSpPr>
          <p:spPr>
            <a:xfrm>
              <a:off x="6301962" y="23643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Accept/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reject/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tentative</a:t>
              </a:r>
            </a:p>
          </p:txBody>
        </p:sp>
      </p:grpSp>
      <p:grpSp>
        <p:nvGrpSpPr>
          <p:cNvPr id="167" name="Group 166"/>
          <p:cNvGrpSpPr/>
          <p:nvPr/>
        </p:nvGrpSpPr>
        <p:grpSpPr>
          <a:xfrm>
            <a:off x="5914598" y="2653977"/>
            <a:ext cx="546099" cy="598948"/>
            <a:chOff x="6944686" y="3004641"/>
            <a:chExt cx="606777" cy="598948"/>
          </a:xfrm>
        </p:grpSpPr>
        <p:pic>
          <p:nvPicPr>
            <p:cNvPr id="116" name="Picture 115"/>
            <p:cNvPicPr>
              <a:picLocks noChangeAspect="1"/>
            </p:cNvPicPr>
            <p:nvPr/>
          </p:nvPicPr>
          <p:blipFill>
            <a:blip r:embed="rId5"/>
            <a:stretch>
              <a:fillRect/>
            </a:stretch>
          </p:blipFill>
          <p:spPr>
            <a:xfrm rot="610337">
              <a:off x="6944686" y="3004641"/>
              <a:ext cx="606777" cy="598948"/>
            </a:xfrm>
            <a:prstGeom prst="rect">
              <a:avLst/>
            </a:prstGeom>
          </p:spPr>
        </p:pic>
        <p:sp>
          <p:nvSpPr>
            <p:cNvPr id="117" name="TextBox 116"/>
            <p:cNvSpPr txBox="1"/>
            <p:nvPr/>
          </p:nvSpPr>
          <p:spPr>
            <a:xfrm>
              <a:off x="7027498"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Add address info</a:t>
              </a:r>
            </a:p>
          </p:txBody>
        </p:sp>
      </p:grpSp>
      <p:grpSp>
        <p:nvGrpSpPr>
          <p:cNvPr id="174" name="Group 173"/>
          <p:cNvGrpSpPr/>
          <p:nvPr/>
        </p:nvGrpSpPr>
        <p:grpSpPr>
          <a:xfrm>
            <a:off x="7288828" y="1991943"/>
            <a:ext cx="546099" cy="598948"/>
            <a:chOff x="6944685" y="4310832"/>
            <a:chExt cx="606777" cy="598948"/>
          </a:xfrm>
        </p:grpSpPr>
        <p:pic>
          <p:nvPicPr>
            <p:cNvPr id="118" name="Picture 117"/>
            <p:cNvPicPr>
              <a:picLocks noChangeAspect="1"/>
            </p:cNvPicPr>
            <p:nvPr/>
          </p:nvPicPr>
          <p:blipFill>
            <a:blip r:embed="rId5"/>
            <a:stretch>
              <a:fillRect/>
            </a:stretch>
          </p:blipFill>
          <p:spPr>
            <a:xfrm rot="610337">
              <a:off x="6944685" y="4310832"/>
              <a:ext cx="606777" cy="598948"/>
            </a:xfrm>
            <a:prstGeom prst="rect">
              <a:avLst/>
            </a:prstGeom>
          </p:spPr>
        </p:pic>
        <p:sp>
          <p:nvSpPr>
            <p:cNvPr id="120" name="TextBox 119"/>
            <p:cNvSpPr txBox="1"/>
            <p:nvPr/>
          </p:nvSpPr>
          <p:spPr>
            <a:xfrm>
              <a:off x="7027497" y="4457187"/>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Import contacts</a:t>
              </a:r>
            </a:p>
          </p:txBody>
        </p:sp>
      </p:grpSp>
      <p:grpSp>
        <p:nvGrpSpPr>
          <p:cNvPr id="175" name="Group 174"/>
          <p:cNvGrpSpPr/>
          <p:nvPr/>
        </p:nvGrpSpPr>
        <p:grpSpPr>
          <a:xfrm>
            <a:off x="6567577" y="2043093"/>
            <a:ext cx="546099" cy="598948"/>
            <a:chOff x="6944684" y="4852596"/>
            <a:chExt cx="606777" cy="598948"/>
          </a:xfrm>
        </p:grpSpPr>
        <p:pic>
          <p:nvPicPr>
            <p:cNvPr id="119" name="Picture 118"/>
            <p:cNvPicPr>
              <a:picLocks noChangeAspect="1"/>
            </p:cNvPicPr>
            <p:nvPr/>
          </p:nvPicPr>
          <p:blipFill>
            <a:blip r:embed="rId5"/>
            <a:stretch>
              <a:fillRect/>
            </a:stretch>
          </p:blipFill>
          <p:spPr>
            <a:xfrm rot="610337">
              <a:off x="6944684" y="4852596"/>
              <a:ext cx="606777" cy="598948"/>
            </a:xfrm>
            <a:prstGeom prst="rect">
              <a:avLst/>
            </a:prstGeom>
          </p:spPr>
        </p:pic>
        <p:sp>
          <p:nvSpPr>
            <p:cNvPr id="121" name="TextBox 120"/>
            <p:cNvSpPr txBox="1"/>
            <p:nvPr/>
          </p:nvSpPr>
          <p:spPr>
            <a:xfrm>
              <a:off x="7027497" y="500521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Export contacts</a:t>
              </a:r>
            </a:p>
          </p:txBody>
        </p:sp>
      </p:grpSp>
      <p:grpSp>
        <p:nvGrpSpPr>
          <p:cNvPr id="165" name="Group 164"/>
          <p:cNvGrpSpPr/>
          <p:nvPr/>
        </p:nvGrpSpPr>
        <p:grpSpPr>
          <a:xfrm>
            <a:off x="6972852" y="3548213"/>
            <a:ext cx="546099" cy="598948"/>
            <a:chOff x="6944684" y="1721533"/>
            <a:chExt cx="606777" cy="598948"/>
          </a:xfrm>
        </p:grpSpPr>
        <p:pic>
          <p:nvPicPr>
            <p:cNvPr id="122" name="Picture 121"/>
            <p:cNvPicPr>
              <a:picLocks noChangeAspect="1"/>
            </p:cNvPicPr>
            <p:nvPr/>
          </p:nvPicPr>
          <p:blipFill>
            <a:blip r:embed="rId5"/>
            <a:stretch>
              <a:fillRect/>
            </a:stretch>
          </p:blipFill>
          <p:spPr>
            <a:xfrm rot="610337">
              <a:off x="6944684" y="1721533"/>
              <a:ext cx="606777" cy="598948"/>
            </a:xfrm>
            <a:prstGeom prst="rect">
              <a:avLst/>
            </a:prstGeom>
          </p:spPr>
        </p:pic>
        <p:sp>
          <p:nvSpPr>
            <p:cNvPr id="123" name="TextBox 122"/>
            <p:cNvSpPr txBox="1"/>
            <p:nvPr/>
          </p:nvSpPr>
          <p:spPr>
            <a:xfrm>
              <a:off x="7027496"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basic contact</a:t>
              </a:r>
            </a:p>
          </p:txBody>
        </p:sp>
      </p:grpSp>
      <p:grpSp>
        <p:nvGrpSpPr>
          <p:cNvPr id="168" name="Group 167"/>
          <p:cNvGrpSpPr/>
          <p:nvPr/>
        </p:nvGrpSpPr>
        <p:grpSpPr>
          <a:xfrm>
            <a:off x="6587835" y="2553106"/>
            <a:ext cx="546099" cy="598948"/>
            <a:chOff x="7670214" y="3004641"/>
            <a:chExt cx="606777" cy="598948"/>
          </a:xfrm>
        </p:grpSpPr>
        <p:pic>
          <p:nvPicPr>
            <p:cNvPr id="124" name="Picture 123"/>
            <p:cNvPicPr>
              <a:picLocks noChangeAspect="1"/>
            </p:cNvPicPr>
            <p:nvPr/>
          </p:nvPicPr>
          <p:blipFill>
            <a:blip r:embed="rId5"/>
            <a:stretch>
              <a:fillRect/>
            </a:stretch>
          </p:blipFill>
          <p:spPr>
            <a:xfrm rot="610337">
              <a:off x="7670214" y="3004641"/>
              <a:ext cx="606777" cy="598948"/>
            </a:xfrm>
            <a:prstGeom prst="rect">
              <a:avLst/>
            </a:prstGeom>
          </p:spPr>
        </p:pic>
        <p:sp>
          <p:nvSpPr>
            <p:cNvPr id="125" name="TextBox 124"/>
            <p:cNvSpPr txBox="1"/>
            <p:nvPr/>
          </p:nvSpPr>
          <p:spPr>
            <a:xfrm>
              <a:off x="7753027"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address info</a:t>
              </a:r>
            </a:p>
          </p:txBody>
        </p:sp>
      </p:grpSp>
      <p:grpSp>
        <p:nvGrpSpPr>
          <p:cNvPr id="166" name="Group 165"/>
          <p:cNvGrpSpPr/>
          <p:nvPr/>
        </p:nvGrpSpPr>
        <p:grpSpPr>
          <a:xfrm>
            <a:off x="7413278" y="2612691"/>
            <a:ext cx="546099" cy="598948"/>
            <a:chOff x="7670213" y="1721533"/>
            <a:chExt cx="606777" cy="598948"/>
          </a:xfrm>
        </p:grpSpPr>
        <p:pic>
          <p:nvPicPr>
            <p:cNvPr id="126" name="Picture 125"/>
            <p:cNvPicPr>
              <a:picLocks noChangeAspect="1"/>
            </p:cNvPicPr>
            <p:nvPr/>
          </p:nvPicPr>
          <p:blipFill>
            <a:blip r:embed="rId5"/>
            <a:stretch>
              <a:fillRect/>
            </a:stretch>
          </p:blipFill>
          <p:spPr>
            <a:xfrm rot="610337">
              <a:off x="7670213" y="1721533"/>
              <a:ext cx="606777" cy="598948"/>
            </a:xfrm>
            <a:prstGeom prst="rect">
              <a:avLst/>
            </a:prstGeom>
          </p:spPr>
        </p:pic>
        <p:sp>
          <p:nvSpPr>
            <p:cNvPr id="127" name="TextBox 126"/>
            <p:cNvSpPr txBox="1"/>
            <p:nvPr/>
          </p:nvSpPr>
          <p:spPr>
            <a:xfrm>
              <a:off x="7753025"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contact info</a:t>
              </a:r>
            </a:p>
          </p:txBody>
        </p:sp>
      </p:grpSp>
      <p:grpSp>
        <p:nvGrpSpPr>
          <p:cNvPr id="169" name="Group 168"/>
          <p:cNvGrpSpPr/>
          <p:nvPr/>
        </p:nvGrpSpPr>
        <p:grpSpPr>
          <a:xfrm>
            <a:off x="6047906" y="3392712"/>
            <a:ext cx="546099" cy="598948"/>
            <a:chOff x="8395744" y="3004641"/>
            <a:chExt cx="606777" cy="598948"/>
          </a:xfrm>
        </p:grpSpPr>
        <p:pic>
          <p:nvPicPr>
            <p:cNvPr id="128" name="Picture 127"/>
            <p:cNvPicPr>
              <a:picLocks noChangeAspect="1"/>
            </p:cNvPicPr>
            <p:nvPr/>
          </p:nvPicPr>
          <p:blipFill>
            <a:blip r:embed="rId5"/>
            <a:stretch>
              <a:fillRect/>
            </a:stretch>
          </p:blipFill>
          <p:spPr>
            <a:xfrm rot="610337">
              <a:off x="8395744" y="3004641"/>
              <a:ext cx="606777" cy="598948"/>
            </a:xfrm>
            <a:prstGeom prst="rect">
              <a:avLst/>
            </a:prstGeom>
          </p:spPr>
        </p:pic>
        <p:sp>
          <p:nvSpPr>
            <p:cNvPr id="129" name="TextBox 128"/>
            <p:cNvSpPr txBox="1"/>
            <p:nvPr/>
          </p:nvSpPr>
          <p:spPr>
            <a:xfrm>
              <a:off x="8478556" y="315099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contact</a:t>
              </a:r>
            </a:p>
          </p:txBody>
        </p:sp>
      </p:grpSp>
      <p:sp>
        <p:nvSpPr>
          <p:cNvPr id="88" name="TextBox 87"/>
          <p:cNvSpPr txBox="1"/>
          <p:nvPr/>
        </p:nvSpPr>
        <p:spPr>
          <a:xfrm>
            <a:off x="6381042" y="5432391"/>
            <a:ext cx="2278601" cy="210520"/>
          </a:xfrm>
          <a:prstGeom prst="rect">
            <a:avLst/>
          </a:prstGeom>
          <a:noFill/>
        </p:spPr>
        <p:txBody>
          <a:bodyPr wrap="square" lIns="71323" tIns="35662" rIns="71323" bIns="35662" rtlCol="0">
            <a:spAutoFit/>
          </a:bodyPr>
          <a:lstStyle/>
          <a:p>
            <a:pPr algn="r">
              <a:spcBef>
                <a:spcPts val="562"/>
              </a:spcBef>
              <a:defRPr/>
            </a:pPr>
            <a:r>
              <a:rPr lang="en-US" sz="900" kern="0" dirty="0">
                <a:solidFill>
                  <a:srgbClr val="087FB9"/>
                </a:solidFill>
                <a:latin typeface="Arial" panose="020B0604020202020204" pitchFamily="34" charset="0"/>
                <a:cs typeface="Arial" panose="020B0604020202020204" pitchFamily="34" charset="0"/>
              </a:rPr>
              <a:t>Source: Jeff Patton User Story Mapping</a:t>
            </a:r>
          </a:p>
        </p:txBody>
      </p:sp>
      <p:sp>
        <p:nvSpPr>
          <p:cNvPr id="21" name="TextBox 20"/>
          <p:cNvSpPr txBox="1"/>
          <p:nvPr/>
        </p:nvSpPr>
        <p:spPr>
          <a:xfrm>
            <a:off x="55816" y="5099069"/>
            <a:ext cx="4838127" cy="410575"/>
          </a:xfrm>
          <a:prstGeom prst="rect">
            <a:avLst/>
          </a:prstGeom>
          <a:noFill/>
        </p:spPr>
        <p:txBody>
          <a:bodyPr wrap="square" lIns="71323" tIns="35662" rIns="71323" bIns="35662" rtlCol="0">
            <a:spAutoFit/>
          </a:bodyPr>
          <a:lstStyle/>
          <a:p>
            <a:pPr>
              <a:defRPr/>
            </a:pPr>
            <a:r>
              <a:rPr lang="en-US" sz="2200" kern="0" dirty="0" smtClean="0">
                <a:solidFill>
                  <a:srgbClr val="087FB9"/>
                </a:solidFill>
                <a:latin typeface="Arial" panose="020B0604020202020204" pitchFamily="34" charset="0"/>
                <a:cs typeface="Arial" panose="020B0604020202020204" pitchFamily="34" charset="0"/>
              </a:rPr>
              <a:t>Quiet Brainstorming </a:t>
            </a:r>
            <a:endParaRPr lang="en-US" sz="2200" kern="0" dirty="0">
              <a:solidFill>
                <a:srgbClr val="087FB9"/>
              </a:solidFill>
              <a:latin typeface="Arial" panose="020B0604020202020204" pitchFamily="34" charset="0"/>
              <a:cs typeface="Arial" panose="020B0604020202020204" pitchFamily="34" charset="0"/>
            </a:endParaRPr>
          </a:p>
        </p:txBody>
      </p:sp>
      <p:cxnSp>
        <p:nvCxnSpPr>
          <p:cNvPr id="179" name="Straight Connector 178"/>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182" name="Title 3"/>
          <p:cNvSpPr txBox="1">
            <a:spLocks/>
          </p:cNvSpPr>
          <p:nvPr/>
        </p:nvSpPr>
        <p:spPr>
          <a:xfrm>
            <a:off x="628650" y="182672"/>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600" dirty="0">
                <a:solidFill>
                  <a:srgbClr val="087FB9"/>
                </a:solidFill>
              </a:rPr>
              <a:t>Refine </a:t>
            </a:r>
            <a:r>
              <a:rPr lang="en-US" sz="3600" dirty="0" smtClean="0">
                <a:solidFill>
                  <a:srgbClr val="087FB9"/>
                </a:solidFill>
              </a:rPr>
              <a:t>– Story of Story Mapping</a:t>
            </a:r>
            <a:endParaRPr lang="en-US" sz="3600" dirty="0">
              <a:solidFill>
                <a:srgbClr val="087FB9"/>
              </a:solidFill>
            </a:endParaRPr>
          </a:p>
        </p:txBody>
      </p:sp>
    </p:spTree>
    <p:extLst>
      <p:ext uri="{BB962C8B-B14F-4D97-AF65-F5344CB8AC3E}">
        <p14:creationId xmlns:p14="http://schemas.microsoft.com/office/powerpoint/2010/main" val="37426952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500"/>
                                        <p:tgtEl>
                                          <p:spTgt spid="19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3"/>
                                        </p:tgtEl>
                                        <p:attrNameLst>
                                          <p:attrName>style.visibility</p:attrName>
                                        </p:attrNameLst>
                                      </p:cBhvr>
                                      <p:to>
                                        <p:strVal val="visible"/>
                                      </p:to>
                                    </p:set>
                                    <p:animEffect transition="in" filter="fade">
                                      <p:cBhvr>
                                        <p:cTn id="11" dur="250"/>
                                        <p:tgtEl>
                                          <p:spTgt spid="193"/>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191"/>
                                        </p:tgtEl>
                                        <p:attrNameLst>
                                          <p:attrName>style.visibility</p:attrName>
                                        </p:attrNameLst>
                                      </p:cBhvr>
                                      <p:to>
                                        <p:strVal val="visible"/>
                                      </p:to>
                                    </p:set>
                                    <p:animEffect transition="in" filter="fade">
                                      <p:cBhvr>
                                        <p:cTn id="15" dur="250"/>
                                        <p:tgtEl>
                                          <p:spTgt spid="191"/>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190"/>
                                        </p:tgtEl>
                                        <p:attrNameLst>
                                          <p:attrName>style.visibility</p:attrName>
                                        </p:attrNameLst>
                                      </p:cBhvr>
                                      <p:to>
                                        <p:strVal val="visible"/>
                                      </p:to>
                                    </p:set>
                                    <p:animEffect transition="in" filter="fade">
                                      <p:cBhvr>
                                        <p:cTn id="19" dur="250"/>
                                        <p:tgtEl>
                                          <p:spTgt spid="190"/>
                                        </p:tgtEl>
                                      </p:cBhvr>
                                    </p:animEffect>
                                  </p:childTnLst>
                                </p:cTn>
                              </p:par>
                            </p:childTnLst>
                          </p:cTn>
                        </p:par>
                        <p:par>
                          <p:cTn id="20" fill="hold">
                            <p:stCondLst>
                              <p:cond delay="1250"/>
                            </p:stCondLst>
                            <p:childTnLst>
                              <p:par>
                                <p:cTn id="21" presetID="10" presetClass="entr" presetSubtype="0" fill="hold" nodeType="afterEffect">
                                  <p:stCondLst>
                                    <p:cond delay="0"/>
                                  </p:stCondLst>
                                  <p:childTnLst>
                                    <p:set>
                                      <p:cBhvr>
                                        <p:cTn id="22" dur="1" fill="hold">
                                          <p:stCondLst>
                                            <p:cond delay="0"/>
                                          </p:stCondLst>
                                        </p:cTn>
                                        <p:tgtEl>
                                          <p:spTgt spid="188"/>
                                        </p:tgtEl>
                                        <p:attrNameLst>
                                          <p:attrName>style.visibility</p:attrName>
                                        </p:attrNameLst>
                                      </p:cBhvr>
                                      <p:to>
                                        <p:strVal val="visible"/>
                                      </p:to>
                                    </p:set>
                                    <p:animEffect transition="in" filter="fade">
                                      <p:cBhvr>
                                        <p:cTn id="23" dur="250"/>
                                        <p:tgtEl>
                                          <p:spTgt spid="188"/>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87"/>
                                        </p:tgtEl>
                                        <p:attrNameLst>
                                          <p:attrName>style.visibility</p:attrName>
                                        </p:attrNameLst>
                                      </p:cBhvr>
                                      <p:to>
                                        <p:strVal val="visible"/>
                                      </p:to>
                                    </p:set>
                                    <p:animEffect transition="in" filter="fade">
                                      <p:cBhvr>
                                        <p:cTn id="27" dur="250"/>
                                        <p:tgtEl>
                                          <p:spTgt spid="187"/>
                                        </p:tgtEl>
                                      </p:cBhvr>
                                    </p:animEffect>
                                  </p:childTnLst>
                                </p:cTn>
                              </p:par>
                            </p:childTnLst>
                          </p:cTn>
                        </p:par>
                        <p:par>
                          <p:cTn id="28" fill="hold">
                            <p:stCondLst>
                              <p:cond delay="1750"/>
                            </p:stCondLst>
                            <p:childTnLst>
                              <p:par>
                                <p:cTn id="29" presetID="10" presetClass="entr" presetSubtype="0" fill="hold" nodeType="afterEffect">
                                  <p:stCondLst>
                                    <p:cond delay="0"/>
                                  </p:stCondLst>
                                  <p:childTnLst>
                                    <p:set>
                                      <p:cBhvr>
                                        <p:cTn id="30" dur="1" fill="hold">
                                          <p:stCondLst>
                                            <p:cond delay="0"/>
                                          </p:stCondLst>
                                        </p:cTn>
                                        <p:tgtEl>
                                          <p:spTgt spid="186"/>
                                        </p:tgtEl>
                                        <p:attrNameLst>
                                          <p:attrName>style.visibility</p:attrName>
                                        </p:attrNameLst>
                                      </p:cBhvr>
                                      <p:to>
                                        <p:strVal val="visible"/>
                                      </p:to>
                                    </p:set>
                                    <p:animEffect transition="in" filter="fade">
                                      <p:cBhvr>
                                        <p:cTn id="31" dur="250"/>
                                        <p:tgtEl>
                                          <p:spTgt spid="186"/>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83"/>
                                        </p:tgtEl>
                                        <p:attrNameLst>
                                          <p:attrName>style.visibility</p:attrName>
                                        </p:attrNameLst>
                                      </p:cBhvr>
                                      <p:to>
                                        <p:strVal val="visible"/>
                                      </p:to>
                                    </p:set>
                                    <p:animEffect transition="in" filter="fade">
                                      <p:cBhvr>
                                        <p:cTn id="35" dur="250"/>
                                        <p:tgtEl>
                                          <p:spTgt spid="183"/>
                                        </p:tgtEl>
                                      </p:cBhvr>
                                    </p:animEffect>
                                  </p:childTnLst>
                                </p:cTn>
                              </p:par>
                            </p:childTnLst>
                          </p:cTn>
                        </p:par>
                        <p:par>
                          <p:cTn id="36" fill="hold">
                            <p:stCondLst>
                              <p:cond delay="2250"/>
                            </p:stCondLst>
                            <p:childTnLst>
                              <p:par>
                                <p:cTn id="37" presetID="10" presetClass="entr" presetSubtype="0" fill="hold" nodeType="afterEffect">
                                  <p:stCondLst>
                                    <p:cond delay="0"/>
                                  </p:stCondLst>
                                  <p:childTnLst>
                                    <p:set>
                                      <p:cBhvr>
                                        <p:cTn id="38" dur="1" fill="hold">
                                          <p:stCondLst>
                                            <p:cond delay="0"/>
                                          </p:stCondLst>
                                        </p:cTn>
                                        <p:tgtEl>
                                          <p:spTgt spid="181"/>
                                        </p:tgtEl>
                                        <p:attrNameLst>
                                          <p:attrName>style.visibility</p:attrName>
                                        </p:attrNameLst>
                                      </p:cBhvr>
                                      <p:to>
                                        <p:strVal val="visible"/>
                                      </p:to>
                                    </p:set>
                                    <p:animEffect transition="in" filter="fade">
                                      <p:cBhvr>
                                        <p:cTn id="39" dur="250"/>
                                        <p:tgtEl>
                                          <p:spTgt spid="181"/>
                                        </p:tgtEl>
                                      </p:cBhvr>
                                    </p:animEffect>
                                  </p:childTnLst>
                                </p:cTn>
                              </p:par>
                            </p:childTnLst>
                          </p:cTn>
                        </p:par>
                        <p:par>
                          <p:cTn id="40" fill="hold">
                            <p:stCondLst>
                              <p:cond delay="2500"/>
                            </p:stCondLst>
                            <p:childTnLst>
                              <p:par>
                                <p:cTn id="41" presetID="10" presetClass="entr" presetSubtype="0" fill="hold" nodeType="afterEffect">
                                  <p:stCondLst>
                                    <p:cond delay="0"/>
                                  </p:stCondLst>
                                  <p:childTnLst>
                                    <p:set>
                                      <p:cBhvr>
                                        <p:cTn id="42" dur="1" fill="hold">
                                          <p:stCondLst>
                                            <p:cond delay="0"/>
                                          </p:stCondLst>
                                        </p:cTn>
                                        <p:tgtEl>
                                          <p:spTgt spid="180"/>
                                        </p:tgtEl>
                                        <p:attrNameLst>
                                          <p:attrName>style.visibility</p:attrName>
                                        </p:attrNameLst>
                                      </p:cBhvr>
                                      <p:to>
                                        <p:strVal val="visible"/>
                                      </p:to>
                                    </p:set>
                                    <p:animEffect transition="in" filter="fade">
                                      <p:cBhvr>
                                        <p:cTn id="43" dur="250"/>
                                        <p:tgtEl>
                                          <p:spTgt spid="180"/>
                                        </p:tgtEl>
                                      </p:cBhvr>
                                    </p:animEffect>
                                  </p:childTnLst>
                                </p:cTn>
                              </p:par>
                            </p:childTnLst>
                          </p:cTn>
                        </p:par>
                        <p:par>
                          <p:cTn id="44" fill="hold">
                            <p:stCondLst>
                              <p:cond delay="2750"/>
                            </p:stCondLst>
                            <p:childTnLst>
                              <p:par>
                                <p:cTn id="45" presetID="10" presetClass="entr" presetSubtype="0" fill="hold" nodeType="afterEffect">
                                  <p:stCondLst>
                                    <p:cond delay="0"/>
                                  </p:stCondLst>
                                  <p:childTnLst>
                                    <p:set>
                                      <p:cBhvr>
                                        <p:cTn id="46" dur="1" fill="hold">
                                          <p:stCondLst>
                                            <p:cond delay="0"/>
                                          </p:stCondLst>
                                        </p:cTn>
                                        <p:tgtEl>
                                          <p:spTgt spid="178"/>
                                        </p:tgtEl>
                                        <p:attrNameLst>
                                          <p:attrName>style.visibility</p:attrName>
                                        </p:attrNameLst>
                                      </p:cBhvr>
                                      <p:to>
                                        <p:strVal val="visible"/>
                                      </p:to>
                                    </p:set>
                                    <p:animEffect transition="in" filter="fade">
                                      <p:cBhvr>
                                        <p:cTn id="47" dur="250"/>
                                        <p:tgtEl>
                                          <p:spTgt spid="178"/>
                                        </p:tgtEl>
                                      </p:cBhvr>
                                    </p:animEffect>
                                  </p:childTnLst>
                                </p:cTn>
                              </p:par>
                            </p:childTnLst>
                          </p:cTn>
                        </p:par>
                        <p:par>
                          <p:cTn id="48" fill="hold">
                            <p:stCondLst>
                              <p:cond delay="3000"/>
                            </p:stCondLst>
                            <p:childTnLst>
                              <p:par>
                                <p:cTn id="49" presetID="10" presetClass="entr" presetSubtype="0" fill="hold" nodeType="afterEffect">
                                  <p:stCondLst>
                                    <p:cond delay="0"/>
                                  </p:stCondLst>
                                  <p:childTnLst>
                                    <p:set>
                                      <p:cBhvr>
                                        <p:cTn id="50" dur="1" fill="hold">
                                          <p:stCondLst>
                                            <p:cond delay="0"/>
                                          </p:stCondLst>
                                        </p:cTn>
                                        <p:tgtEl>
                                          <p:spTgt spid="177"/>
                                        </p:tgtEl>
                                        <p:attrNameLst>
                                          <p:attrName>style.visibility</p:attrName>
                                        </p:attrNameLst>
                                      </p:cBhvr>
                                      <p:to>
                                        <p:strVal val="visible"/>
                                      </p:to>
                                    </p:set>
                                    <p:animEffect transition="in" filter="fade">
                                      <p:cBhvr>
                                        <p:cTn id="51" dur="250"/>
                                        <p:tgtEl>
                                          <p:spTgt spid="177"/>
                                        </p:tgtEl>
                                      </p:cBhvr>
                                    </p:animEffect>
                                  </p:childTnLst>
                                </p:cTn>
                              </p:par>
                            </p:childTnLst>
                          </p:cTn>
                        </p:par>
                        <p:par>
                          <p:cTn id="52" fill="hold">
                            <p:stCondLst>
                              <p:cond delay="3250"/>
                            </p:stCondLst>
                            <p:childTnLst>
                              <p:par>
                                <p:cTn id="53" presetID="10" presetClass="entr" presetSubtype="0" fill="hold" nodeType="afterEffect">
                                  <p:stCondLst>
                                    <p:cond delay="0"/>
                                  </p:stCondLst>
                                  <p:childTnLst>
                                    <p:set>
                                      <p:cBhvr>
                                        <p:cTn id="54" dur="1" fill="hold">
                                          <p:stCondLst>
                                            <p:cond delay="0"/>
                                          </p:stCondLst>
                                        </p:cTn>
                                        <p:tgtEl>
                                          <p:spTgt spid="176"/>
                                        </p:tgtEl>
                                        <p:attrNameLst>
                                          <p:attrName>style.visibility</p:attrName>
                                        </p:attrNameLst>
                                      </p:cBhvr>
                                      <p:to>
                                        <p:strVal val="visible"/>
                                      </p:to>
                                    </p:set>
                                    <p:animEffect transition="in" filter="fade">
                                      <p:cBhvr>
                                        <p:cTn id="55" dur="250"/>
                                        <p:tgtEl>
                                          <p:spTgt spid="176"/>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85"/>
                                        </p:tgtEl>
                                        <p:attrNameLst>
                                          <p:attrName>style.visibility</p:attrName>
                                        </p:attrNameLst>
                                      </p:cBhvr>
                                      <p:to>
                                        <p:strVal val="visible"/>
                                      </p:to>
                                    </p:set>
                                    <p:animEffect transition="in" filter="fade">
                                      <p:cBhvr>
                                        <p:cTn id="59" dur="250"/>
                                        <p:tgtEl>
                                          <p:spTgt spid="185"/>
                                        </p:tgtEl>
                                      </p:cBhvr>
                                    </p:animEffect>
                                  </p:childTnLst>
                                </p:cTn>
                              </p:par>
                            </p:childTnLst>
                          </p:cTn>
                        </p:par>
                        <p:par>
                          <p:cTn id="60" fill="hold">
                            <p:stCondLst>
                              <p:cond delay="3750"/>
                            </p:stCondLst>
                            <p:childTnLst>
                              <p:par>
                                <p:cTn id="61" presetID="10" presetClass="entr" presetSubtype="0" fill="hold" nodeType="after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fade">
                                      <p:cBhvr>
                                        <p:cTn id="63" dur="250"/>
                                        <p:tgtEl>
                                          <p:spTgt spid="3"/>
                                        </p:tgtEl>
                                      </p:cBhvr>
                                    </p:animEffect>
                                  </p:childTnLst>
                                </p:cTn>
                              </p:par>
                            </p:childTnLst>
                          </p:cTn>
                        </p:par>
                        <p:par>
                          <p:cTn id="64" fill="hold">
                            <p:stCondLst>
                              <p:cond delay="4000"/>
                            </p:stCondLst>
                            <p:childTnLst>
                              <p:par>
                                <p:cTn id="65" presetID="10" presetClass="entr" presetSubtype="0" fill="hold" nodeType="afterEffect">
                                  <p:stCondLst>
                                    <p:cond delay="0"/>
                                  </p:stCondLst>
                                  <p:childTnLst>
                                    <p:set>
                                      <p:cBhvr>
                                        <p:cTn id="66" dur="1" fill="hold">
                                          <p:stCondLst>
                                            <p:cond delay="0"/>
                                          </p:stCondLst>
                                        </p:cTn>
                                        <p:tgtEl>
                                          <p:spTgt spid="189"/>
                                        </p:tgtEl>
                                        <p:attrNameLst>
                                          <p:attrName>style.visibility</p:attrName>
                                        </p:attrNameLst>
                                      </p:cBhvr>
                                      <p:to>
                                        <p:strVal val="visible"/>
                                      </p:to>
                                    </p:set>
                                    <p:animEffect transition="in" filter="fade">
                                      <p:cBhvr>
                                        <p:cTn id="67" dur="250"/>
                                        <p:tgtEl>
                                          <p:spTgt spid="189"/>
                                        </p:tgtEl>
                                      </p:cBhvr>
                                    </p:animEffect>
                                  </p:childTnLst>
                                </p:cTn>
                              </p:par>
                            </p:childTnLst>
                          </p:cTn>
                        </p:par>
                        <p:par>
                          <p:cTn id="68" fill="hold">
                            <p:stCondLst>
                              <p:cond delay="4250"/>
                            </p:stCondLst>
                            <p:childTnLst>
                              <p:par>
                                <p:cTn id="69" presetID="10" presetClass="entr" presetSubtype="0" fill="hold" nodeType="afterEffect">
                                  <p:stCondLst>
                                    <p:cond delay="0"/>
                                  </p:stCondLst>
                                  <p:childTnLst>
                                    <p:set>
                                      <p:cBhvr>
                                        <p:cTn id="70" dur="1" fill="hold">
                                          <p:stCondLst>
                                            <p:cond delay="0"/>
                                          </p:stCondLst>
                                        </p:cTn>
                                        <p:tgtEl>
                                          <p:spTgt spid="38"/>
                                        </p:tgtEl>
                                        <p:attrNameLst>
                                          <p:attrName>style.visibility</p:attrName>
                                        </p:attrNameLst>
                                      </p:cBhvr>
                                      <p:to>
                                        <p:strVal val="visible"/>
                                      </p:to>
                                    </p:set>
                                    <p:animEffect transition="in" filter="fade">
                                      <p:cBhvr>
                                        <p:cTn id="71" dur="250"/>
                                        <p:tgtEl>
                                          <p:spTgt spid="38"/>
                                        </p:tgtEl>
                                      </p:cBhvr>
                                    </p:animEffect>
                                  </p:childTnLst>
                                </p:cTn>
                              </p:par>
                            </p:childTnLst>
                          </p:cTn>
                        </p:par>
                        <p:par>
                          <p:cTn id="72" fill="hold">
                            <p:stCondLst>
                              <p:cond delay="4500"/>
                            </p:stCondLst>
                            <p:childTnLst>
                              <p:par>
                                <p:cTn id="73" presetID="10" presetClass="entr" presetSubtype="0" fill="hold" nodeType="after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fade">
                                      <p:cBhvr>
                                        <p:cTn id="75" dur="250"/>
                                        <p:tgtEl>
                                          <p:spTgt spid="2"/>
                                        </p:tgtEl>
                                      </p:cBhvr>
                                    </p:animEffect>
                                  </p:childTnLst>
                                </p:cTn>
                              </p:par>
                            </p:childTnLst>
                          </p:cTn>
                        </p:par>
                        <p:par>
                          <p:cTn id="76" fill="hold">
                            <p:stCondLst>
                              <p:cond delay="4750"/>
                            </p:stCondLst>
                            <p:childTnLst>
                              <p:par>
                                <p:cTn id="77" presetID="10" presetClass="entr" presetSubtype="0" fill="hold" nodeType="after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250"/>
                                        <p:tgtEl>
                                          <p:spTgt spid="37"/>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250"/>
                                        <p:tgtEl>
                                          <p:spTgt spid="5"/>
                                        </p:tgtEl>
                                      </p:cBhvr>
                                    </p:animEffect>
                                  </p:childTnLst>
                                </p:cTn>
                              </p:par>
                            </p:childTnLst>
                          </p:cTn>
                        </p:par>
                        <p:par>
                          <p:cTn id="84" fill="hold">
                            <p:stCondLst>
                              <p:cond delay="5250"/>
                            </p:stCondLst>
                            <p:childTnLst>
                              <p:par>
                                <p:cTn id="85" presetID="10" presetClass="entr" presetSubtype="0"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250"/>
                                        <p:tgtEl>
                                          <p:spTgt spid="22"/>
                                        </p:tgtEl>
                                      </p:cBhvr>
                                    </p:animEffect>
                                  </p:childTnLst>
                                </p:cTn>
                              </p:par>
                            </p:childTnLst>
                          </p:cTn>
                        </p:par>
                        <p:par>
                          <p:cTn id="88" fill="hold">
                            <p:stCondLst>
                              <p:cond delay="5500"/>
                            </p:stCondLst>
                            <p:childTnLst>
                              <p:par>
                                <p:cTn id="89" presetID="10" presetClass="entr" presetSubtype="0" fill="hold" nodeType="after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10"/>
                                        <p:tgtEl>
                                          <p:spTgt spid="23"/>
                                        </p:tgtEl>
                                      </p:cBhvr>
                                    </p:animEffect>
                                  </p:childTnLst>
                                </p:cTn>
                              </p:par>
                            </p:childTnLst>
                          </p:cTn>
                        </p:par>
                        <p:par>
                          <p:cTn id="92" fill="hold">
                            <p:stCondLst>
                              <p:cond delay="5510"/>
                            </p:stCondLst>
                            <p:childTnLst>
                              <p:par>
                                <p:cTn id="93" presetID="10"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10"/>
                                        <p:tgtEl>
                                          <p:spTgt spid="24"/>
                                        </p:tgtEl>
                                      </p:cBhvr>
                                    </p:animEffect>
                                  </p:childTnLst>
                                </p:cTn>
                              </p:par>
                            </p:childTnLst>
                          </p:cTn>
                        </p:par>
                        <p:par>
                          <p:cTn id="96" fill="hold">
                            <p:stCondLst>
                              <p:cond delay="5520"/>
                            </p:stCondLst>
                            <p:childTnLst>
                              <p:par>
                                <p:cTn id="97" presetID="10" presetClass="entr" presetSubtype="0" fill="hold" nodeType="afterEffect">
                                  <p:stCondLst>
                                    <p:cond delay="0"/>
                                  </p:stCondLst>
                                  <p:childTnLst>
                                    <p:set>
                                      <p:cBhvr>
                                        <p:cTn id="98" dur="1" fill="hold">
                                          <p:stCondLst>
                                            <p:cond delay="0"/>
                                          </p:stCondLst>
                                        </p:cTn>
                                        <p:tgtEl>
                                          <p:spTgt spid="131"/>
                                        </p:tgtEl>
                                        <p:attrNameLst>
                                          <p:attrName>style.visibility</p:attrName>
                                        </p:attrNameLst>
                                      </p:cBhvr>
                                      <p:to>
                                        <p:strVal val="visible"/>
                                      </p:to>
                                    </p:set>
                                    <p:animEffect transition="in" filter="fade">
                                      <p:cBhvr>
                                        <p:cTn id="99" dur="10"/>
                                        <p:tgtEl>
                                          <p:spTgt spid="131"/>
                                        </p:tgtEl>
                                      </p:cBhvr>
                                    </p:animEffect>
                                  </p:childTnLst>
                                </p:cTn>
                              </p:par>
                            </p:childTnLst>
                          </p:cTn>
                        </p:par>
                        <p:par>
                          <p:cTn id="100" fill="hold">
                            <p:stCondLst>
                              <p:cond delay="5530"/>
                            </p:stCondLst>
                            <p:childTnLst>
                              <p:par>
                                <p:cTn id="101" presetID="10" presetClass="entr" presetSubtype="0" fill="hold" nodeType="afterEffect">
                                  <p:stCondLst>
                                    <p:cond delay="0"/>
                                  </p:stCondLst>
                                  <p:childTnLst>
                                    <p:set>
                                      <p:cBhvr>
                                        <p:cTn id="102" dur="1" fill="hold">
                                          <p:stCondLst>
                                            <p:cond delay="0"/>
                                          </p:stCondLst>
                                        </p:cTn>
                                        <p:tgtEl>
                                          <p:spTgt spid="132"/>
                                        </p:tgtEl>
                                        <p:attrNameLst>
                                          <p:attrName>style.visibility</p:attrName>
                                        </p:attrNameLst>
                                      </p:cBhvr>
                                      <p:to>
                                        <p:strVal val="visible"/>
                                      </p:to>
                                    </p:set>
                                    <p:animEffect transition="in" filter="fade">
                                      <p:cBhvr>
                                        <p:cTn id="103" dur="10"/>
                                        <p:tgtEl>
                                          <p:spTgt spid="132"/>
                                        </p:tgtEl>
                                      </p:cBhvr>
                                    </p:animEffect>
                                  </p:childTnLst>
                                </p:cTn>
                              </p:par>
                            </p:childTnLst>
                          </p:cTn>
                        </p:par>
                        <p:par>
                          <p:cTn id="104" fill="hold">
                            <p:stCondLst>
                              <p:cond delay="5540"/>
                            </p:stCondLst>
                            <p:childTnLst>
                              <p:par>
                                <p:cTn id="105" presetID="10" presetClass="entr" presetSubtype="0" fill="hold" nodeType="afterEffect">
                                  <p:stCondLst>
                                    <p:cond delay="0"/>
                                  </p:stCondLst>
                                  <p:childTnLst>
                                    <p:set>
                                      <p:cBhvr>
                                        <p:cTn id="106" dur="1" fill="hold">
                                          <p:stCondLst>
                                            <p:cond delay="0"/>
                                          </p:stCondLst>
                                        </p:cTn>
                                        <p:tgtEl>
                                          <p:spTgt spid="133"/>
                                        </p:tgtEl>
                                        <p:attrNameLst>
                                          <p:attrName>style.visibility</p:attrName>
                                        </p:attrNameLst>
                                      </p:cBhvr>
                                      <p:to>
                                        <p:strVal val="visible"/>
                                      </p:to>
                                    </p:set>
                                    <p:animEffect transition="in" filter="fade">
                                      <p:cBhvr>
                                        <p:cTn id="107" dur="10"/>
                                        <p:tgtEl>
                                          <p:spTgt spid="133"/>
                                        </p:tgtEl>
                                      </p:cBhvr>
                                    </p:animEffect>
                                  </p:childTnLst>
                                </p:cTn>
                              </p:par>
                            </p:childTnLst>
                          </p:cTn>
                        </p:par>
                        <p:par>
                          <p:cTn id="108" fill="hold">
                            <p:stCondLst>
                              <p:cond delay="5550"/>
                            </p:stCondLst>
                            <p:childTnLst>
                              <p:par>
                                <p:cTn id="109" presetID="10" presetClass="entr" presetSubtype="0" fill="hold" nodeType="afterEffect">
                                  <p:stCondLst>
                                    <p:cond delay="0"/>
                                  </p:stCondLst>
                                  <p:childTnLst>
                                    <p:set>
                                      <p:cBhvr>
                                        <p:cTn id="110" dur="1" fill="hold">
                                          <p:stCondLst>
                                            <p:cond delay="0"/>
                                          </p:stCondLst>
                                        </p:cTn>
                                        <p:tgtEl>
                                          <p:spTgt spid="134"/>
                                        </p:tgtEl>
                                        <p:attrNameLst>
                                          <p:attrName>style.visibility</p:attrName>
                                        </p:attrNameLst>
                                      </p:cBhvr>
                                      <p:to>
                                        <p:strVal val="visible"/>
                                      </p:to>
                                    </p:set>
                                    <p:animEffect transition="in" filter="fade">
                                      <p:cBhvr>
                                        <p:cTn id="111" dur="10"/>
                                        <p:tgtEl>
                                          <p:spTgt spid="134"/>
                                        </p:tgtEl>
                                      </p:cBhvr>
                                    </p:animEffect>
                                  </p:childTnLst>
                                </p:cTn>
                              </p:par>
                            </p:childTnLst>
                          </p:cTn>
                        </p:par>
                        <p:par>
                          <p:cTn id="112" fill="hold">
                            <p:stCondLst>
                              <p:cond delay="5560"/>
                            </p:stCondLst>
                            <p:childTnLst>
                              <p:par>
                                <p:cTn id="113" presetID="10" presetClass="entr" presetSubtype="0" fill="hold" nodeType="afterEffect">
                                  <p:stCondLst>
                                    <p:cond delay="0"/>
                                  </p:stCondLst>
                                  <p:childTnLst>
                                    <p:set>
                                      <p:cBhvr>
                                        <p:cTn id="114" dur="1" fill="hold">
                                          <p:stCondLst>
                                            <p:cond delay="0"/>
                                          </p:stCondLst>
                                        </p:cTn>
                                        <p:tgtEl>
                                          <p:spTgt spid="89"/>
                                        </p:tgtEl>
                                        <p:attrNameLst>
                                          <p:attrName>style.visibility</p:attrName>
                                        </p:attrNameLst>
                                      </p:cBhvr>
                                      <p:to>
                                        <p:strVal val="visible"/>
                                      </p:to>
                                    </p:set>
                                    <p:animEffect transition="in" filter="fade">
                                      <p:cBhvr>
                                        <p:cTn id="115" dur="10"/>
                                        <p:tgtEl>
                                          <p:spTgt spid="89"/>
                                        </p:tgtEl>
                                      </p:cBhvr>
                                    </p:animEffect>
                                  </p:childTnLst>
                                </p:cTn>
                              </p:par>
                            </p:childTnLst>
                          </p:cTn>
                        </p:par>
                        <p:par>
                          <p:cTn id="116" fill="hold">
                            <p:stCondLst>
                              <p:cond delay="5570"/>
                            </p:stCondLst>
                            <p:childTnLst>
                              <p:par>
                                <p:cTn id="117" presetID="10" presetClass="entr" presetSubtype="0" fill="hold" nodeType="afterEffect">
                                  <p:stCondLst>
                                    <p:cond delay="0"/>
                                  </p:stCondLst>
                                  <p:childTnLst>
                                    <p:set>
                                      <p:cBhvr>
                                        <p:cTn id="118" dur="1" fill="hold">
                                          <p:stCondLst>
                                            <p:cond delay="0"/>
                                          </p:stCondLst>
                                        </p:cTn>
                                        <p:tgtEl>
                                          <p:spTgt spid="130"/>
                                        </p:tgtEl>
                                        <p:attrNameLst>
                                          <p:attrName>style.visibility</p:attrName>
                                        </p:attrNameLst>
                                      </p:cBhvr>
                                      <p:to>
                                        <p:strVal val="visible"/>
                                      </p:to>
                                    </p:set>
                                    <p:animEffect transition="in" filter="fade">
                                      <p:cBhvr>
                                        <p:cTn id="119" dur="10"/>
                                        <p:tgtEl>
                                          <p:spTgt spid="130"/>
                                        </p:tgtEl>
                                      </p:cBhvr>
                                    </p:animEffect>
                                  </p:childTnLst>
                                </p:cTn>
                              </p:par>
                            </p:childTnLst>
                          </p:cTn>
                        </p:par>
                        <p:par>
                          <p:cTn id="120" fill="hold">
                            <p:stCondLst>
                              <p:cond delay="5580"/>
                            </p:stCondLst>
                            <p:childTnLst>
                              <p:par>
                                <p:cTn id="121" presetID="10" presetClass="entr" presetSubtype="0" fill="hold" nodeType="afterEffect">
                                  <p:stCondLst>
                                    <p:cond delay="0"/>
                                  </p:stCondLst>
                                  <p:childTnLst>
                                    <p:set>
                                      <p:cBhvr>
                                        <p:cTn id="122" dur="1" fill="hold">
                                          <p:stCondLst>
                                            <p:cond delay="0"/>
                                          </p:stCondLst>
                                        </p:cTn>
                                        <p:tgtEl>
                                          <p:spTgt spid="136"/>
                                        </p:tgtEl>
                                        <p:attrNameLst>
                                          <p:attrName>style.visibility</p:attrName>
                                        </p:attrNameLst>
                                      </p:cBhvr>
                                      <p:to>
                                        <p:strVal val="visible"/>
                                      </p:to>
                                    </p:set>
                                    <p:animEffect transition="in" filter="fade">
                                      <p:cBhvr>
                                        <p:cTn id="123" dur="10"/>
                                        <p:tgtEl>
                                          <p:spTgt spid="136"/>
                                        </p:tgtEl>
                                      </p:cBhvr>
                                    </p:animEffect>
                                  </p:childTnLst>
                                </p:cTn>
                              </p:par>
                            </p:childTnLst>
                          </p:cTn>
                        </p:par>
                        <p:par>
                          <p:cTn id="124" fill="hold">
                            <p:stCondLst>
                              <p:cond delay="5590"/>
                            </p:stCondLst>
                            <p:childTnLst>
                              <p:par>
                                <p:cTn id="125" presetID="10" presetClass="entr" presetSubtype="0" fill="hold" nodeType="afterEffect">
                                  <p:stCondLst>
                                    <p:cond delay="0"/>
                                  </p:stCondLst>
                                  <p:childTnLst>
                                    <p:set>
                                      <p:cBhvr>
                                        <p:cTn id="126" dur="1" fill="hold">
                                          <p:stCondLst>
                                            <p:cond delay="0"/>
                                          </p:stCondLst>
                                        </p:cTn>
                                        <p:tgtEl>
                                          <p:spTgt spid="135"/>
                                        </p:tgtEl>
                                        <p:attrNameLst>
                                          <p:attrName>style.visibility</p:attrName>
                                        </p:attrNameLst>
                                      </p:cBhvr>
                                      <p:to>
                                        <p:strVal val="visible"/>
                                      </p:to>
                                    </p:set>
                                    <p:animEffect transition="in" filter="fade">
                                      <p:cBhvr>
                                        <p:cTn id="127" dur="10"/>
                                        <p:tgtEl>
                                          <p:spTgt spid="135"/>
                                        </p:tgtEl>
                                      </p:cBhvr>
                                    </p:animEffect>
                                  </p:childTnLst>
                                </p:cTn>
                              </p:par>
                            </p:childTnLst>
                          </p:cTn>
                        </p:par>
                        <p:par>
                          <p:cTn id="128" fill="hold">
                            <p:stCondLst>
                              <p:cond delay="5600"/>
                            </p:stCondLst>
                            <p:childTnLst>
                              <p:par>
                                <p:cTn id="129" presetID="10" presetClass="entr" presetSubtype="0" fill="hold" nodeType="afterEffect">
                                  <p:stCondLst>
                                    <p:cond delay="0"/>
                                  </p:stCondLst>
                                  <p:childTnLst>
                                    <p:set>
                                      <p:cBhvr>
                                        <p:cTn id="130" dur="1" fill="hold">
                                          <p:stCondLst>
                                            <p:cond delay="0"/>
                                          </p:stCondLst>
                                        </p:cTn>
                                        <p:tgtEl>
                                          <p:spTgt spid="138"/>
                                        </p:tgtEl>
                                        <p:attrNameLst>
                                          <p:attrName>style.visibility</p:attrName>
                                        </p:attrNameLst>
                                      </p:cBhvr>
                                      <p:to>
                                        <p:strVal val="visible"/>
                                      </p:to>
                                    </p:set>
                                    <p:animEffect transition="in" filter="fade">
                                      <p:cBhvr>
                                        <p:cTn id="131" dur="10"/>
                                        <p:tgtEl>
                                          <p:spTgt spid="138"/>
                                        </p:tgtEl>
                                      </p:cBhvr>
                                    </p:animEffect>
                                  </p:childTnLst>
                                </p:cTn>
                              </p:par>
                            </p:childTnLst>
                          </p:cTn>
                        </p:par>
                        <p:par>
                          <p:cTn id="132" fill="hold">
                            <p:stCondLst>
                              <p:cond delay="5610"/>
                            </p:stCondLst>
                            <p:childTnLst>
                              <p:par>
                                <p:cTn id="133" presetID="10" presetClass="entr" presetSubtype="0" fill="hold" nodeType="afterEffect">
                                  <p:stCondLst>
                                    <p:cond delay="0"/>
                                  </p:stCondLst>
                                  <p:childTnLst>
                                    <p:set>
                                      <p:cBhvr>
                                        <p:cTn id="134" dur="1" fill="hold">
                                          <p:stCondLst>
                                            <p:cond delay="0"/>
                                          </p:stCondLst>
                                        </p:cTn>
                                        <p:tgtEl>
                                          <p:spTgt spid="137"/>
                                        </p:tgtEl>
                                        <p:attrNameLst>
                                          <p:attrName>style.visibility</p:attrName>
                                        </p:attrNameLst>
                                      </p:cBhvr>
                                      <p:to>
                                        <p:strVal val="visible"/>
                                      </p:to>
                                    </p:set>
                                    <p:animEffect transition="in" filter="fade">
                                      <p:cBhvr>
                                        <p:cTn id="135" dur="10"/>
                                        <p:tgtEl>
                                          <p:spTgt spid="137"/>
                                        </p:tgtEl>
                                      </p:cBhvr>
                                    </p:animEffect>
                                  </p:childTnLst>
                                </p:cTn>
                              </p:par>
                            </p:childTnLst>
                          </p:cTn>
                        </p:par>
                        <p:par>
                          <p:cTn id="136" fill="hold">
                            <p:stCondLst>
                              <p:cond delay="5620"/>
                            </p:stCondLst>
                            <p:childTnLst>
                              <p:par>
                                <p:cTn id="137" presetID="10" presetClass="entr" presetSubtype="0" fill="hold" nodeType="afterEffect">
                                  <p:stCondLst>
                                    <p:cond delay="0"/>
                                  </p:stCondLst>
                                  <p:childTnLst>
                                    <p:set>
                                      <p:cBhvr>
                                        <p:cTn id="138" dur="1" fill="hold">
                                          <p:stCondLst>
                                            <p:cond delay="0"/>
                                          </p:stCondLst>
                                        </p:cTn>
                                        <p:tgtEl>
                                          <p:spTgt spid="140"/>
                                        </p:tgtEl>
                                        <p:attrNameLst>
                                          <p:attrName>style.visibility</p:attrName>
                                        </p:attrNameLst>
                                      </p:cBhvr>
                                      <p:to>
                                        <p:strVal val="visible"/>
                                      </p:to>
                                    </p:set>
                                    <p:animEffect transition="in" filter="fade">
                                      <p:cBhvr>
                                        <p:cTn id="139" dur="10"/>
                                        <p:tgtEl>
                                          <p:spTgt spid="140"/>
                                        </p:tgtEl>
                                      </p:cBhvr>
                                    </p:animEffect>
                                  </p:childTnLst>
                                </p:cTn>
                              </p:par>
                            </p:childTnLst>
                          </p:cTn>
                        </p:par>
                        <p:par>
                          <p:cTn id="140" fill="hold">
                            <p:stCondLst>
                              <p:cond delay="5630"/>
                            </p:stCondLst>
                            <p:childTnLst>
                              <p:par>
                                <p:cTn id="141" presetID="10" presetClass="entr" presetSubtype="0" fill="hold" nodeType="afterEffect">
                                  <p:stCondLst>
                                    <p:cond delay="0"/>
                                  </p:stCondLst>
                                  <p:childTnLst>
                                    <p:set>
                                      <p:cBhvr>
                                        <p:cTn id="142" dur="1" fill="hold">
                                          <p:stCondLst>
                                            <p:cond delay="0"/>
                                          </p:stCondLst>
                                        </p:cTn>
                                        <p:tgtEl>
                                          <p:spTgt spid="139"/>
                                        </p:tgtEl>
                                        <p:attrNameLst>
                                          <p:attrName>style.visibility</p:attrName>
                                        </p:attrNameLst>
                                      </p:cBhvr>
                                      <p:to>
                                        <p:strVal val="visible"/>
                                      </p:to>
                                    </p:set>
                                    <p:animEffect transition="in" filter="fade">
                                      <p:cBhvr>
                                        <p:cTn id="143" dur="10"/>
                                        <p:tgtEl>
                                          <p:spTgt spid="139"/>
                                        </p:tgtEl>
                                      </p:cBhvr>
                                    </p:animEffect>
                                  </p:childTnLst>
                                </p:cTn>
                              </p:par>
                            </p:childTnLst>
                          </p:cTn>
                        </p:par>
                        <p:par>
                          <p:cTn id="144" fill="hold">
                            <p:stCondLst>
                              <p:cond delay="5640"/>
                            </p:stCondLst>
                            <p:childTnLst>
                              <p:par>
                                <p:cTn id="145" presetID="10" presetClass="entr" presetSubtype="0" fill="hold" nodeType="afterEffect">
                                  <p:stCondLst>
                                    <p:cond delay="0"/>
                                  </p:stCondLst>
                                  <p:childTnLst>
                                    <p:set>
                                      <p:cBhvr>
                                        <p:cTn id="146" dur="1" fill="hold">
                                          <p:stCondLst>
                                            <p:cond delay="0"/>
                                          </p:stCondLst>
                                        </p:cTn>
                                        <p:tgtEl>
                                          <p:spTgt spid="145"/>
                                        </p:tgtEl>
                                        <p:attrNameLst>
                                          <p:attrName>style.visibility</p:attrName>
                                        </p:attrNameLst>
                                      </p:cBhvr>
                                      <p:to>
                                        <p:strVal val="visible"/>
                                      </p:to>
                                    </p:set>
                                    <p:animEffect transition="in" filter="fade">
                                      <p:cBhvr>
                                        <p:cTn id="147" dur="10"/>
                                        <p:tgtEl>
                                          <p:spTgt spid="145"/>
                                        </p:tgtEl>
                                      </p:cBhvr>
                                    </p:animEffect>
                                  </p:childTnLst>
                                </p:cTn>
                              </p:par>
                            </p:childTnLst>
                          </p:cTn>
                        </p:par>
                        <p:par>
                          <p:cTn id="148" fill="hold">
                            <p:stCondLst>
                              <p:cond delay="5650"/>
                            </p:stCondLst>
                            <p:childTnLst>
                              <p:par>
                                <p:cTn id="149" presetID="10" presetClass="entr" presetSubtype="0" fill="hold" nodeType="afterEffect">
                                  <p:stCondLst>
                                    <p:cond delay="0"/>
                                  </p:stCondLst>
                                  <p:childTnLst>
                                    <p:set>
                                      <p:cBhvr>
                                        <p:cTn id="150" dur="1" fill="hold">
                                          <p:stCondLst>
                                            <p:cond delay="0"/>
                                          </p:stCondLst>
                                        </p:cTn>
                                        <p:tgtEl>
                                          <p:spTgt spid="147"/>
                                        </p:tgtEl>
                                        <p:attrNameLst>
                                          <p:attrName>style.visibility</p:attrName>
                                        </p:attrNameLst>
                                      </p:cBhvr>
                                      <p:to>
                                        <p:strVal val="visible"/>
                                      </p:to>
                                    </p:set>
                                    <p:animEffect transition="in" filter="fade">
                                      <p:cBhvr>
                                        <p:cTn id="151" dur="10"/>
                                        <p:tgtEl>
                                          <p:spTgt spid="147"/>
                                        </p:tgtEl>
                                      </p:cBhvr>
                                    </p:animEffect>
                                  </p:childTnLst>
                                </p:cTn>
                              </p:par>
                            </p:childTnLst>
                          </p:cTn>
                        </p:par>
                        <p:par>
                          <p:cTn id="152" fill="hold">
                            <p:stCondLst>
                              <p:cond delay="5660"/>
                            </p:stCondLst>
                            <p:childTnLst>
                              <p:par>
                                <p:cTn id="153" presetID="10" presetClass="entr" presetSubtype="0" fill="hold" nodeType="afterEffect">
                                  <p:stCondLst>
                                    <p:cond delay="0"/>
                                  </p:stCondLst>
                                  <p:childTnLst>
                                    <p:set>
                                      <p:cBhvr>
                                        <p:cTn id="154" dur="1" fill="hold">
                                          <p:stCondLst>
                                            <p:cond delay="0"/>
                                          </p:stCondLst>
                                        </p:cTn>
                                        <p:tgtEl>
                                          <p:spTgt spid="146"/>
                                        </p:tgtEl>
                                        <p:attrNameLst>
                                          <p:attrName>style.visibility</p:attrName>
                                        </p:attrNameLst>
                                      </p:cBhvr>
                                      <p:to>
                                        <p:strVal val="visible"/>
                                      </p:to>
                                    </p:set>
                                    <p:animEffect transition="in" filter="fade">
                                      <p:cBhvr>
                                        <p:cTn id="155" dur="10"/>
                                        <p:tgtEl>
                                          <p:spTgt spid="146"/>
                                        </p:tgtEl>
                                      </p:cBhvr>
                                    </p:animEffect>
                                  </p:childTnLst>
                                </p:cTn>
                              </p:par>
                            </p:childTnLst>
                          </p:cTn>
                        </p:par>
                        <p:par>
                          <p:cTn id="156" fill="hold">
                            <p:stCondLst>
                              <p:cond delay="5670"/>
                            </p:stCondLst>
                            <p:childTnLst>
                              <p:par>
                                <p:cTn id="157" presetID="10" presetClass="entr" presetSubtype="0" fill="hold" nodeType="afterEffect">
                                  <p:stCondLst>
                                    <p:cond delay="0"/>
                                  </p:stCondLst>
                                  <p:childTnLst>
                                    <p:set>
                                      <p:cBhvr>
                                        <p:cTn id="158" dur="1" fill="hold">
                                          <p:stCondLst>
                                            <p:cond delay="0"/>
                                          </p:stCondLst>
                                        </p:cTn>
                                        <p:tgtEl>
                                          <p:spTgt spid="153"/>
                                        </p:tgtEl>
                                        <p:attrNameLst>
                                          <p:attrName>style.visibility</p:attrName>
                                        </p:attrNameLst>
                                      </p:cBhvr>
                                      <p:to>
                                        <p:strVal val="visible"/>
                                      </p:to>
                                    </p:set>
                                    <p:animEffect transition="in" filter="fade">
                                      <p:cBhvr>
                                        <p:cTn id="159" dur="10"/>
                                        <p:tgtEl>
                                          <p:spTgt spid="153"/>
                                        </p:tgtEl>
                                      </p:cBhvr>
                                    </p:animEffect>
                                  </p:childTnLst>
                                </p:cTn>
                              </p:par>
                            </p:childTnLst>
                          </p:cTn>
                        </p:par>
                        <p:par>
                          <p:cTn id="160" fill="hold">
                            <p:stCondLst>
                              <p:cond delay="5680"/>
                            </p:stCondLst>
                            <p:childTnLst>
                              <p:par>
                                <p:cTn id="161" presetID="10" presetClass="entr" presetSubtype="0" fill="hold" nodeType="afterEffect">
                                  <p:stCondLst>
                                    <p:cond delay="0"/>
                                  </p:stCondLst>
                                  <p:childTnLst>
                                    <p:set>
                                      <p:cBhvr>
                                        <p:cTn id="162" dur="1" fill="hold">
                                          <p:stCondLst>
                                            <p:cond delay="0"/>
                                          </p:stCondLst>
                                        </p:cTn>
                                        <p:tgtEl>
                                          <p:spTgt spid="152"/>
                                        </p:tgtEl>
                                        <p:attrNameLst>
                                          <p:attrName>style.visibility</p:attrName>
                                        </p:attrNameLst>
                                      </p:cBhvr>
                                      <p:to>
                                        <p:strVal val="visible"/>
                                      </p:to>
                                    </p:set>
                                    <p:animEffect transition="in" filter="fade">
                                      <p:cBhvr>
                                        <p:cTn id="163" dur="10"/>
                                        <p:tgtEl>
                                          <p:spTgt spid="152"/>
                                        </p:tgtEl>
                                      </p:cBhvr>
                                    </p:animEffect>
                                  </p:childTnLst>
                                </p:cTn>
                              </p:par>
                            </p:childTnLst>
                          </p:cTn>
                        </p:par>
                        <p:par>
                          <p:cTn id="164" fill="hold">
                            <p:stCondLst>
                              <p:cond delay="5690"/>
                            </p:stCondLst>
                            <p:childTnLst>
                              <p:par>
                                <p:cTn id="165" presetID="10" presetClass="entr" presetSubtype="0" fill="hold" nodeType="afterEffect">
                                  <p:stCondLst>
                                    <p:cond delay="0"/>
                                  </p:stCondLst>
                                  <p:childTnLst>
                                    <p:set>
                                      <p:cBhvr>
                                        <p:cTn id="166" dur="1" fill="hold">
                                          <p:stCondLst>
                                            <p:cond delay="0"/>
                                          </p:stCondLst>
                                        </p:cTn>
                                        <p:tgtEl>
                                          <p:spTgt spid="151"/>
                                        </p:tgtEl>
                                        <p:attrNameLst>
                                          <p:attrName>style.visibility</p:attrName>
                                        </p:attrNameLst>
                                      </p:cBhvr>
                                      <p:to>
                                        <p:strVal val="visible"/>
                                      </p:to>
                                    </p:set>
                                    <p:animEffect transition="in" filter="fade">
                                      <p:cBhvr>
                                        <p:cTn id="167" dur="10"/>
                                        <p:tgtEl>
                                          <p:spTgt spid="151"/>
                                        </p:tgtEl>
                                      </p:cBhvr>
                                    </p:animEffect>
                                  </p:childTnLst>
                                </p:cTn>
                              </p:par>
                            </p:childTnLst>
                          </p:cTn>
                        </p:par>
                        <p:par>
                          <p:cTn id="168" fill="hold">
                            <p:stCondLst>
                              <p:cond delay="5700"/>
                            </p:stCondLst>
                            <p:childTnLst>
                              <p:par>
                                <p:cTn id="169" presetID="10" presetClass="entr" presetSubtype="0" fill="hold" nodeType="afterEffect">
                                  <p:stCondLst>
                                    <p:cond delay="0"/>
                                  </p:stCondLst>
                                  <p:childTnLst>
                                    <p:set>
                                      <p:cBhvr>
                                        <p:cTn id="170" dur="1" fill="hold">
                                          <p:stCondLst>
                                            <p:cond delay="0"/>
                                          </p:stCondLst>
                                        </p:cTn>
                                        <p:tgtEl>
                                          <p:spTgt spid="150"/>
                                        </p:tgtEl>
                                        <p:attrNameLst>
                                          <p:attrName>style.visibility</p:attrName>
                                        </p:attrNameLst>
                                      </p:cBhvr>
                                      <p:to>
                                        <p:strVal val="visible"/>
                                      </p:to>
                                    </p:set>
                                    <p:animEffect transition="in" filter="fade">
                                      <p:cBhvr>
                                        <p:cTn id="171" dur="10"/>
                                        <p:tgtEl>
                                          <p:spTgt spid="150"/>
                                        </p:tgtEl>
                                      </p:cBhvr>
                                    </p:animEffect>
                                  </p:childTnLst>
                                </p:cTn>
                              </p:par>
                            </p:childTnLst>
                          </p:cTn>
                        </p:par>
                        <p:par>
                          <p:cTn id="172" fill="hold">
                            <p:stCondLst>
                              <p:cond delay="5710"/>
                            </p:stCondLst>
                            <p:childTnLst>
                              <p:par>
                                <p:cTn id="173" presetID="10" presetClass="entr" presetSubtype="0" fill="hold" nodeType="afterEffect">
                                  <p:stCondLst>
                                    <p:cond delay="0"/>
                                  </p:stCondLst>
                                  <p:childTnLst>
                                    <p:set>
                                      <p:cBhvr>
                                        <p:cTn id="174" dur="1" fill="hold">
                                          <p:stCondLst>
                                            <p:cond delay="0"/>
                                          </p:stCondLst>
                                        </p:cTn>
                                        <p:tgtEl>
                                          <p:spTgt spid="149"/>
                                        </p:tgtEl>
                                        <p:attrNameLst>
                                          <p:attrName>style.visibility</p:attrName>
                                        </p:attrNameLst>
                                      </p:cBhvr>
                                      <p:to>
                                        <p:strVal val="visible"/>
                                      </p:to>
                                    </p:set>
                                    <p:animEffect transition="in" filter="fade">
                                      <p:cBhvr>
                                        <p:cTn id="175" dur="10"/>
                                        <p:tgtEl>
                                          <p:spTgt spid="149"/>
                                        </p:tgtEl>
                                      </p:cBhvr>
                                    </p:animEffect>
                                  </p:childTnLst>
                                </p:cTn>
                              </p:par>
                            </p:childTnLst>
                          </p:cTn>
                        </p:par>
                        <p:par>
                          <p:cTn id="176" fill="hold">
                            <p:stCondLst>
                              <p:cond delay="5720"/>
                            </p:stCondLst>
                            <p:childTnLst>
                              <p:par>
                                <p:cTn id="177" presetID="10" presetClass="entr" presetSubtype="0" fill="hold" nodeType="afterEffect">
                                  <p:stCondLst>
                                    <p:cond delay="0"/>
                                  </p:stCondLst>
                                  <p:childTnLst>
                                    <p:set>
                                      <p:cBhvr>
                                        <p:cTn id="178" dur="1" fill="hold">
                                          <p:stCondLst>
                                            <p:cond delay="0"/>
                                          </p:stCondLst>
                                        </p:cTn>
                                        <p:tgtEl>
                                          <p:spTgt spid="148"/>
                                        </p:tgtEl>
                                        <p:attrNameLst>
                                          <p:attrName>style.visibility</p:attrName>
                                        </p:attrNameLst>
                                      </p:cBhvr>
                                      <p:to>
                                        <p:strVal val="visible"/>
                                      </p:to>
                                    </p:set>
                                    <p:animEffect transition="in" filter="fade">
                                      <p:cBhvr>
                                        <p:cTn id="179" dur="10"/>
                                        <p:tgtEl>
                                          <p:spTgt spid="148"/>
                                        </p:tgtEl>
                                      </p:cBhvr>
                                    </p:animEffect>
                                  </p:childTnLst>
                                </p:cTn>
                              </p:par>
                            </p:childTnLst>
                          </p:cTn>
                        </p:par>
                        <p:par>
                          <p:cTn id="180" fill="hold">
                            <p:stCondLst>
                              <p:cond delay="5730"/>
                            </p:stCondLst>
                            <p:childTnLst>
                              <p:par>
                                <p:cTn id="181" presetID="10" presetClass="entr" presetSubtype="0" fill="hold" nodeType="afterEffect">
                                  <p:stCondLst>
                                    <p:cond delay="0"/>
                                  </p:stCondLst>
                                  <p:childTnLst>
                                    <p:set>
                                      <p:cBhvr>
                                        <p:cTn id="182" dur="1" fill="hold">
                                          <p:stCondLst>
                                            <p:cond delay="0"/>
                                          </p:stCondLst>
                                        </p:cTn>
                                        <p:tgtEl>
                                          <p:spTgt spid="144"/>
                                        </p:tgtEl>
                                        <p:attrNameLst>
                                          <p:attrName>style.visibility</p:attrName>
                                        </p:attrNameLst>
                                      </p:cBhvr>
                                      <p:to>
                                        <p:strVal val="visible"/>
                                      </p:to>
                                    </p:set>
                                    <p:animEffect transition="in" filter="fade">
                                      <p:cBhvr>
                                        <p:cTn id="183" dur="10"/>
                                        <p:tgtEl>
                                          <p:spTgt spid="144"/>
                                        </p:tgtEl>
                                      </p:cBhvr>
                                    </p:animEffect>
                                  </p:childTnLst>
                                </p:cTn>
                              </p:par>
                            </p:childTnLst>
                          </p:cTn>
                        </p:par>
                        <p:par>
                          <p:cTn id="184" fill="hold">
                            <p:stCondLst>
                              <p:cond delay="5740"/>
                            </p:stCondLst>
                            <p:childTnLst>
                              <p:par>
                                <p:cTn id="185" presetID="10" presetClass="entr" presetSubtype="0" fill="hold" nodeType="afterEffect">
                                  <p:stCondLst>
                                    <p:cond delay="0"/>
                                  </p:stCondLst>
                                  <p:childTnLst>
                                    <p:set>
                                      <p:cBhvr>
                                        <p:cTn id="186" dur="1" fill="hold">
                                          <p:stCondLst>
                                            <p:cond delay="0"/>
                                          </p:stCondLst>
                                        </p:cTn>
                                        <p:tgtEl>
                                          <p:spTgt spid="142"/>
                                        </p:tgtEl>
                                        <p:attrNameLst>
                                          <p:attrName>style.visibility</p:attrName>
                                        </p:attrNameLst>
                                      </p:cBhvr>
                                      <p:to>
                                        <p:strVal val="visible"/>
                                      </p:to>
                                    </p:set>
                                    <p:animEffect transition="in" filter="fade">
                                      <p:cBhvr>
                                        <p:cTn id="187" dur="10"/>
                                        <p:tgtEl>
                                          <p:spTgt spid="142"/>
                                        </p:tgtEl>
                                      </p:cBhvr>
                                    </p:animEffect>
                                  </p:childTnLst>
                                </p:cTn>
                              </p:par>
                            </p:childTnLst>
                          </p:cTn>
                        </p:par>
                        <p:par>
                          <p:cTn id="188" fill="hold">
                            <p:stCondLst>
                              <p:cond delay="5750"/>
                            </p:stCondLst>
                            <p:childTnLst>
                              <p:par>
                                <p:cTn id="189" presetID="10" presetClass="entr" presetSubtype="0" fill="hold" nodeType="afterEffect">
                                  <p:stCondLst>
                                    <p:cond delay="0"/>
                                  </p:stCondLst>
                                  <p:childTnLst>
                                    <p:set>
                                      <p:cBhvr>
                                        <p:cTn id="190" dur="1" fill="hold">
                                          <p:stCondLst>
                                            <p:cond delay="0"/>
                                          </p:stCondLst>
                                        </p:cTn>
                                        <p:tgtEl>
                                          <p:spTgt spid="162"/>
                                        </p:tgtEl>
                                        <p:attrNameLst>
                                          <p:attrName>style.visibility</p:attrName>
                                        </p:attrNameLst>
                                      </p:cBhvr>
                                      <p:to>
                                        <p:strVal val="visible"/>
                                      </p:to>
                                    </p:set>
                                    <p:animEffect transition="in" filter="fade">
                                      <p:cBhvr>
                                        <p:cTn id="191" dur="10"/>
                                        <p:tgtEl>
                                          <p:spTgt spid="162"/>
                                        </p:tgtEl>
                                      </p:cBhvr>
                                    </p:animEffect>
                                  </p:childTnLst>
                                </p:cTn>
                              </p:par>
                            </p:childTnLst>
                          </p:cTn>
                        </p:par>
                        <p:par>
                          <p:cTn id="192" fill="hold">
                            <p:stCondLst>
                              <p:cond delay="5760"/>
                            </p:stCondLst>
                            <p:childTnLst>
                              <p:par>
                                <p:cTn id="193" presetID="10" presetClass="entr" presetSubtype="0" fill="hold" nodeType="afterEffect">
                                  <p:stCondLst>
                                    <p:cond delay="0"/>
                                  </p:stCondLst>
                                  <p:childTnLst>
                                    <p:set>
                                      <p:cBhvr>
                                        <p:cTn id="194" dur="1" fill="hold">
                                          <p:stCondLst>
                                            <p:cond delay="0"/>
                                          </p:stCondLst>
                                        </p:cTn>
                                        <p:tgtEl>
                                          <p:spTgt spid="161"/>
                                        </p:tgtEl>
                                        <p:attrNameLst>
                                          <p:attrName>style.visibility</p:attrName>
                                        </p:attrNameLst>
                                      </p:cBhvr>
                                      <p:to>
                                        <p:strVal val="visible"/>
                                      </p:to>
                                    </p:set>
                                    <p:animEffect transition="in" filter="fade">
                                      <p:cBhvr>
                                        <p:cTn id="195" dur="10"/>
                                        <p:tgtEl>
                                          <p:spTgt spid="161"/>
                                        </p:tgtEl>
                                      </p:cBhvr>
                                    </p:animEffect>
                                  </p:childTnLst>
                                </p:cTn>
                              </p:par>
                            </p:childTnLst>
                          </p:cTn>
                        </p:par>
                        <p:par>
                          <p:cTn id="196" fill="hold">
                            <p:stCondLst>
                              <p:cond delay="5770"/>
                            </p:stCondLst>
                            <p:childTnLst>
                              <p:par>
                                <p:cTn id="197" presetID="10" presetClass="entr" presetSubtype="0" fill="hold" nodeType="afterEffect">
                                  <p:stCondLst>
                                    <p:cond delay="0"/>
                                  </p:stCondLst>
                                  <p:childTnLst>
                                    <p:set>
                                      <p:cBhvr>
                                        <p:cTn id="198" dur="1" fill="hold">
                                          <p:stCondLst>
                                            <p:cond delay="0"/>
                                          </p:stCondLst>
                                        </p:cTn>
                                        <p:tgtEl>
                                          <p:spTgt spid="171"/>
                                        </p:tgtEl>
                                        <p:attrNameLst>
                                          <p:attrName>style.visibility</p:attrName>
                                        </p:attrNameLst>
                                      </p:cBhvr>
                                      <p:to>
                                        <p:strVal val="visible"/>
                                      </p:to>
                                    </p:set>
                                    <p:animEffect transition="in" filter="fade">
                                      <p:cBhvr>
                                        <p:cTn id="199" dur="10"/>
                                        <p:tgtEl>
                                          <p:spTgt spid="171"/>
                                        </p:tgtEl>
                                      </p:cBhvr>
                                    </p:animEffect>
                                  </p:childTnLst>
                                </p:cTn>
                              </p:par>
                            </p:childTnLst>
                          </p:cTn>
                        </p:par>
                        <p:par>
                          <p:cTn id="200" fill="hold">
                            <p:stCondLst>
                              <p:cond delay="5780"/>
                            </p:stCondLst>
                            <p:childTnLst>
                              <p:par>
                                <p:cTn id="201" presetID="10" presetClass="entr" presetSubtype="0" fill="hold" nodeType="afterEffect">
                                  <p:stCondLst>
                                    <p:cond delay="0"/>
                                  </p:stCondLst>
                                  <p:childTnLst>
                                    <p:set>
                                      <p:cBhvr>
                                        <p:cTn id="202" dur="1" fill="hold">
                                          <p:stCondLst>
                                            <p:cond delay="0"/>
                                          </p:stCondLst>
                                        </p:cTn>
                                        <p:tgtEl>
                                          <p:spTgt spid="164"/>
                                        </p:tgtEl>
                                        <p:attrNameLst>
                                          <p:attrName>style.visibility</p:attrName>
                                        </p:attrNameLst>
                                      </p:cBhvr>
                                      <p:to>
                                        <p:strVal val="visible"/>
                                      </p:to>
                                    </p:set>
                                    <p:animEffect transition="in" filter="fade">
                                      <p:cBhvr>
                                        <p:cTn id="203" dur="10"/>
                                        <p:tgtEl>
                                          <p:spTgt spid="164"/>
                                        </p:tgtEl>
                                      </p:cBhvr>
                                    </p:animEffect>
                                  </p:childTnLst>
                                </p:cTn>
                              </p:par>
                            </p:childTnLst>
                          </p:cTn>
                        </p:par>
                        <p:par>
                          <p:cTn id="204" fill="hold">
                            <p:stCondLst>
                              <p:cond delay="5790"/>
                            </p:stCondLst>
                            <p:childTnLst>
                              <p:par>
                                <p:cTn id="205" presetID="10" presetClass="entr" presetSubtype="0" fill="hold" nodeType="afterEffect">
                                  <p:stCondLst>
                                    <p:cond delay="0"/>
                                  </p:stCondLst>
                                  <p:childTnLst>
                                    <p:set>
                                      <p:cBhvr>
                                        <p:cTn id="206" dur="1" fill="hold">
                                          <p:stCondLst>
                                            <p:cond delay="0"/>
                                          </p:stCondLst>
                                        </p:cTn>
                                        <p:tgtEl>
                                          <p:spTgt spid="163"/>
                                        </p:tgtEl>
                                        <p:attrNameLst>
                                          <p:attrName>style.visibility</p:attrName>
                                        </p:attrNameLst>
                                      </p:cBhvr>
                                      <p:to>
                                        <p:strVal val="visible"/>
                                      </p:to>
                                    </p:set>
                                    <p:animEffect transition="in" filter="fade">
                                      <p:cBhvr>
                                        <p:cTn id="207" dur="10"/>
                                        <p:tgtEl>
                                          <p:spTgt spid="163"/>
                                        </p:tgtEl>
                                      </p:cBhvr>
                                    </p:animEffect>
                                  </p:childTnLst>
                                </p:cTn>
                              </p:par>
                            </p:childTnLst>
                          </p:cTn>
                        </p:par>
                        <p:par>
                          <p:cTn id="208" fill="hold">
                            <p:stCondLst>
                              <p:cond delay="5800"/>
                            </p:stCondLst>
                            <p:childTnLst>
                              <p:par>
                                <p:cTn id="209" presetID="10" presetClass="entr" presetSubtype="0" fill="hold" nodeType="afterEffect">
                                  <p:stCondLst>
                                    <p:cond delay="0"/>
                                  </p:stCondLst>
                                  <p:childTnLst>
                                    <p:set>
                                      <p:cBhvr>
                                        <p:cTn id="210" dur="1" fill="hold">
                                          <p:stCondLst>
                                            <p:cond delay="0"/>
                                          </p:stCondLst>
                                        </p:cTn>
                                        <p:tgtEl>
                                          <p:spTgt spid="167"/>
                                        </p:tgtEl>
                                        <p:attrNameLst>
                                          <p:attrName>style.visibility</p:attrName>
                                        </p:attrNameLst>
                                      </p:cBhvr>
                                      <p:to>
                                        <p:strVal val="visible"/>
                                      </p:to>
                                    </p:set>
                                    <p:animEffect transition="in" filter="fade">
                                      <p:cBhvr>
                                        <p:cTn id="211" dur="10"/>
                                        <p:tgtEl>
                                          <p:spTgt spid="167"/>
                                        </p:tgtEl>
                                      </p:cBhvr>
                                    </p:animEffect>
                                  </p:childTnLst>
                                </p:cTn>
                              </p:par>
                            </p:childTnLst>
                          </p:cTn>
                        </p:par>
                        <p:par>
                          <p:cTn id="212" fill="hold">
                            <p:stCondLst>
                              <p:cond delay="5810"/>
                            </p:stCondLst>
                            <p:childTnLst>
                              <p:par>
                                <p:cTn id="213" presetID="10" presetClass="entr" presetSubtype="0" fill="hold" nodeType="afterEffect">
                                  <p:stCondLst>
                                    <p:cond delay="0"/>
                                  </p:stCondLst>
                                  <p:childTnLst>
                                    <p:set>
                                      <p:cBhvr>
                                        <p:cTn id="214" dur="1" fill="hold">
                                          <p:stCondLst>
                                            <p:cond delay="0"/>
                                          </p:stCondLst>
                                        </p:cTn>
                                        <p:tgtEl>
                                          <p:spTgt spid="174"/>
                                        </p:tgtEl>
                                        <p:attrNameLst>
                                          <p:attrName>style.visibility</p:attrName>
                                        </p:attrNameLst>
                                      </p:cBhvr>
                                      <p:to>
                                        <p:strVal val="visible"/>
                                      </p:to>
                                    </p:set>
                                    <p:animEffect transition="in" filter="fade">
                                      <p:cBhvr>
                                        <p:cTn id="215" dur="10"/>
                                        <p:tgtEl>
                                          <p:spTgt spid="174"/>
                                        </p:tgtEl>
                                      </p:cBhvr>
                                    </p:animEffect>
                                  </p:childTnLst>
                                </p:cTn>
                              </p:par>
                            </p:childTnLst>
                          </p:cTn>
                        </p:par>
                        <p:par>
                          <p:cTn id="216" fill="hold">
                            <p:stCondLst>
                              <p:cond delay="5820"/>
                            </p:stCondLst>
                            <p:childTnLst>
                              <p:par>
                                <p:cTn id="217" presetID="10" presetClass="entr" presetSubtype="0" fill="hold" nodeType="afterEffect">
                                  <p:stCondLst>
                                    <p:cond delay="0"/>
                                  </p:stCondLst>
                                  <p:childTnLst>
                                    <p:set>
                                      <p:cBhvr>
                                        <p:cTn id="218" dur="1" fill="hold">
                                          <p:stCondLst>
                                            <p:cond delay="0"/>
                                          </p:stCondLst>
                                        </p:cTn>
                                        <p:tgtEl>
                                          <p:spTgt spid="175"/>
                                        </p:tgtEl>
                                        <p:attrNameLst>
                                          <p:attrName>style.visibility</p:attrName>
                                        </p:attrNameLst>
                                      </p:cBhvr>
                                      <p:to>
                                        <p:strVal val="visible"/>
                                      </p:to>
                                    </p:set>
                                    <p:animEffect transition="in" filter="fade">
                                      <p:cBhvr>
                                        <p:cTn id="219" dur="10"/>
                                        <p:tgtEl>
                                          <p:spTgt spid="175"/>
                                        </p:tgtEl>
                                      </p:cBhvr>
                                    </p:animEffect>
                                  </p:childTnLst>
                                </p:cTn>
                              </p:par>
                            </p:childTnLst>
                          </p:cTn>
                        </p:par>
                        <p:par>
                          <p:cTn id="220" fill="hold">
                            <p:stCondLst>
                              <p:cond delay="5830"/>
                            </p:stCondLst>
                            <p:childTnLst>
                              <p:par>
                                <p:cTn id="221" presetID="10" presetClass="entr" presetSubtype="0" fill="hold" nodeType="afterEffect">
                                  <p:stCondLst>
                                    <p:cond delay="0"/>
                                  </p:stCondLst>
                                  <p:childTnLst>
                                    <p:set>
                                      <p:cBhvr>
                                        <p:cTn id="222" dur="1" fill="hold">
                                          <p:stCondLst>
                                            <p:cond delay="0"/>
                                          </p:stCondLst>
                                        </p:cTn>
                                        <p:tgtEl>
                                          <p:spTgt spid="165"/>
                                        </p:tgtEl>
                                        <p:attrNameLst>
                                          <p:attrName>style.visibility</p:attrName>
                                        </p:attrNameLst>
                                      </p:cBhvr>
                                      <p:to>
                                        <p:strVal val="visible"/>
                                      </p:to>
                                    </p:set>
                                    <p:animEffect transition="in" filter="fade">
                                      <p:cBhvr>
                                        <p:cTn id="223" dur="10"/>
                                        <p:tgtEl>
                                          <p:spTgt spid="165"/>
                                        </p:tgtEl>
                                      </p:cBhvr>
                                    </p:animEffect>
                                  </p:childTnLst>
                                </p:cTn>
                              </p:par>
                            </p:childTnLst>
                          </p:cTn>
                        </p:par>
                        <p:par>
                          <p:cTn id="224" fill="hold">
                            <p:stCondLst>
                              <p:cond delay="5840"/>
                            </p:stCondLst>
                            <p:childTnLst>
                              <p:par>
                                <p:cTn id="225" presetID="10" presetClass="entr" presetSubtype="0" fill="hold" nodeType="afterEffect">
                                  <p:stCondLst>
                                    <p:cond delay="0"/>
                                  </p:stCondLst>
                                  <p:childTnLst>
                                    <p:set>
                                      <p:cBhvr>
                                        <p:cTn id="226" dur="1" fill="hold">
                                          <p:stCondLst>
                                            <p:cond delay="0"/>
                                          </p:stCondLst>
                                        </p:cTn>
                                        <p:tgtEl>
                                          <p:spTgt spid="168"/>
                                        </p:tgtEl>
                                        <p:attrNameLst>
                                          <p:attrName>style.visibility</p:attrName>
                                        </p:attrNameLst>
                                      </p:cBhvr>
                                      <p:to>
                                        <p:strVal val="visible"/>
                                      </p:to>
                                    </p:set>
                                    <p:animEffect transition="in" filter="fade">
                                      <p:cBhvr>
                                        <p:cTn id="227" dur="10"/>
                                        <p:tgtEl>
                                          <p:spTgt spid="168"/>
                                        </p:tgtEl>
                                      </p:cBhvr>
                                    </p:animEffect>
                                  </p:childTnLst>
                                </p:cTn>
                              </p:par>
                            </p:childTnLst>
                          </p:cTn>
                        </p:par>
                        <p:par>
                          <p:cTn id="228" fill="hold">
                            <p:stCondLst>
                              <p:cond delay="5850"/>
                            </p:stCondLst>
                            <p:childTnLst>
                              <p:par>
                                <p:cTn id="229" presetID="10" presetClass="entr" presetSubtype="0" fill="hold" nodeType="afterEffect">
                                  <p:stCondLst>
                                    <p:cond delay="0"/>
                                  </p:stCondLst>
                                  <p:childTnLst>
                                    <p:set>
                                      <p:cBhvr>
                                        <p:cTn id="230" dur="1" fill="hold">
                                          <p:stCondLst>
                                            <p:cond delay="0"/>
                                          </p:stCondLst>
                                        </p:cTn>
                                        <p:tgtEl>
                                          <p:spTgt spid="166"/>
                                        </p:tgtEl>
                                        <p:attrNameLst>
                                          <p:attrName>style.visibility</p:attrName>
                                        </p:attrNameLst>
                                      </p:cBhvr>
                                      <p:to>
                                        <p:strVal val="visible"/>
                                      </p:to>
                                    </p:set>
                                    <p:animEffect transition="in" filter="fade">
                                      <p:cBhvr>
                                        <p:cTn id="231" dur="10"/>
                                        <p:tgtEl>
                                          <p:spTgt spid="166"/>
                                        </p:tgtEl>
                                      </p:cBhvr>
                                    </p:animEffect>
                                  </p:childTnLst>
                                </p:cTn>
                              </p:par>
                            </p:childTnLst>
                          </p:cTn>
                        </p:par>
                        <p:par>
                          <p:cTn id="232" fill="hold">
                            <p:stCondLst>
                              <p:cond delay="5860"/>
                            </p:stCondLst>
                            <p:childTnLst>
                              <p:par>
                                <p:cTn id="233" presetID="10" presetClass="entr" presetSubtype="0" fill="hold" nodeType="afterEffect">
                                  <p:stCondLst>
                                    <p:cond delay="0"/>
                                  </p:stCondLst>
                                  <p:childTnLst>
                                    <p:set>
                                      <p:cBhvr>
                                        <p:cTn id="234" dur="1" fill="hold">
                                          <p:stCondLst>
                                            <p:cond delay="0"/>
                                          </p:stCondLst>
                                        </p:cTn>
                                        <p:tgtEl>
                                          <p:spTgt spid="169"/>
                                        </p:tgtEl>
                                        <p:attrNameLst>
                                          <p:attrName>style.visibility</p:attrName>
                                        </p:attrNameLst>
                                      </p:cBhvr>
                                      <p:to>
                                        <p:strVal val="visible"/>
                                      </p:to>
                                    </p:set>
                                    <p:animEffect transition="in" filter="fade">
                                      <p:cBhvr>
                                        <p:cTn id="235" dur="1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181366"/>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914400">
              <a:defRPr/>
            </a:pPr>
            <a:endParaRPr lang="en-GB" kern="0">
              <a:solidFill>
                <a:sysClr val="windowText" lastClr="000000"/>
              </a:solidFill>
              <a:latin typeface="Arial" panose="020B0604020202020204" pitchFamily="34" charset="0"/>
              <a:cs typeface="Arial" panose="020B0604020202020204" pitchFamily="34" charset="0"/>
            </a:endParaRPr>
          </a:p>
        </p:txBody>
      </p:sp>
      <p:sp>
        <p:nvSpPr>
          <p:cNvPr id="9" name="Title 1"/>
          <p:cNvSpPr txBox="1">
            <a:spLocks/>
          </p:cNvSpPr>
          <p:nvPr/>
        </p:nvSpPr>
        <p:spPr>
          <a:xfrm>
            <a:off x="677702" y="228600"/>
            <a:ext cx="7529117" cy="733866"/>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defRPr/>
            </a:pPr>
            <a:r>
              <a:rPr lang="en-US" sz="3200" b="1" dirty="0" smtClean="0">
                <a:solidFill>
                  <a:prstClr val="white"/>
                </a:solidFill>
                <a:latin typeface="Arial" panose="020B0604020202020204" pitchFamily="34" charset="0"/>
                <a:cs typeface="Arial" panose="020B0604020202020204" pitchFamily="34" charset="0"/>
              </a:rPr>
              <a:t>Why this session?</a:t>
            </a:r>
            <a:endParaRPr lang="en-US" sz="3200" b="1" dirty="0">
              <a:solidFill>
                <a:prstClr val="black"/>
              </a:solidFill>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443972" y="1407233"/>
            <a:ext cx="7511143" cy="388603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176"/>
              </a:spcBef>
              <a:buFont typeface="Arial"/>
              <a:buNone/>
            </a:pPr>
            <a:r>
              <a:rPr lang="en-US" sz="2400" dirty="0" smtClean="0">
                <a:solidFill>
                  <a:srgbClr val="087FB9"/>
                </a:solidFill>
                <a:latin typeface="Arial" panose="020B0604020202020204" pitchFamily="34" charset="0"/>
                <a:ea typeface="ＭＳ Ｐゴシック" charset="0"/>
                <a:cs typeface="Arial" panose="020B0604020202020204" pitchFamily="34" charset="0"/>
              </a:rPr>
              <a:t>Little visibility and transparency of the </a:t>
            </a:r>
            <a:r>
              <a:rPr lang="en-US" sz="2400" dirty="0" smtClean="0">
                <a:solidFill>
                  <a:srgbClr val="087FB9"/>
                </a:solidFill>
                <a:latin typeface="Arial" panose="020B0604020202020204" pitchFamily="34" charset="0"/>
                <a:ea typeface="ＭＳ Ｐゴシック" charset="0"/>
                <a:cs typeface="Arial" panose="020B0604020202020204" pitchFamily="34" charset="0"/>
              </a:rPr>
              <a:t>top </a:t>
            </a:r>
            <a:r>
              <a:rPr lang="en-US" sz="2400" dirty="0" smtClean="0">
                <a:solidFill>
                  <a:srgbClr val="087FB9"/>
                </a:solidFill>
                <a:latin typeface="Arial" panose="020B0604020202020204" pitchFamily="34" charset="0"/>
                <a:ea typeface="ＭＳ Ｐゴシック" charset="0"/>
                <a:cs typeface="Arial" panose="020B0604020202020204" pitchFamily="34" charset="0"/>
              </a:rPr>
              <a:t>ideas (aka, work) </a:t>
            </a:r>
            <a:r>
              <a:rPr lang="en-US" sz="2400" dirty="0" smtClean="0">
                <a:solidFill>
                  <a:srgbClr val="087FB9"/>
                </a:solidFill>
                <a:latin typeface="Arial" panose="020B0604020202020204" pitchFamily="34" charset="0"/>
                <a:ea typeface="ＭＳ Ｐゴシック" charset="0"/>
                <a:cs typeface="Arial" panose="020B0604020202020204" pitchFamily="34" charset="0"/>
              </a:rPr>
              <a:t>being worked on in the company</a:t>
            </a:r>
            <a:endParaRPr lang="en-US" sz="2400" dirty="0" smtClean="0">
              <a:solidFill>
                <a:srgbClr val="087FB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r>
              <a:rPr lang="en-US" sz="2400" dirty="0" smtClean="0">
                <a:solidFill>
                  <a:srgbClr val="D9D9D9"/>
                </a:solidFill>
                <a:latin typeface="Arial" panose="020B0604020202020204" pitchFamily="34" charset="0"/>
                <a:ea typeface="ＭＳ Ｐゴシック" charset="0"/>
                <a:cs typeface="Arial" panose="020B0604020202020204" pitchFamily="34" charset="0"/>
              </a:rPr>
              <a:t>Companies are not truly aware of the value of their work and </a:t>
            </a:r>
            <a:r>
              <a:rPr lang="en-US" sz="2400" dirty="0" smtClean="0">
                <a:solidFill>
                  <a:srgbClr val="D9D9D9"/>
                </a:solidFill>
                <a:latin typeface="Arial" panose="020B0604020202020204" pitchFamily="34" charset="0"/>
                <a:ea typeface="ＭＳ Ｐゴシック" charset="0"/>
                <a:cs typeface="Arial" panose="020B0604020202020204" pitchFamily="34" charset="0"/>
              </a:rPr>
              <a:t>realize they </a:t>
            </a:r>
            <a:r>
              <a:rPr lang="en-US" sz="2400" dirty="0" smtClean="0">
                <a:solidFill>
                  <a:srgbClr val="D9D9D9"/>
                </a:solidFill>
                <a:latin typeface="Arial" panose="020B0604020202020204" pitchFamily="34" charset="0"/>
                <a:ea typeface="ＭＳ Ｐゴシック" charset="0"/>
                <a:cs typeface="Arial" panose="020B0604020202020204" pitchFamily="34" charset="0"/>
              </a:rPr>
              <a:t>are working on lower value work</a:t>
            </a:r>
          </a:p>
          <a:p>
            <a:pPr marL="0" indent="0">
              <a:spcBef>
                <a:spcPts val="1176"/>
              </a:spcBef>
              <a:buFont typeface="Arial"/>
              <a:buNone/>
            </a:pPr>
            <a:r>
              <a:rPr lang="en-US" sz="2400" dirty="0" smtClean="0">
                <a:solidFill>
                  <a:srgbClr val="D9D9D9"/>
                </a:solidFill>
                <a:latin typeface="Arial" panose="020B0604020202020204" pitchFamily="34" charset="0"/>
                <a:ea typeface="ＭＳ Ｐゴシック" charset="0"/>
                <a:cs typeface="Arial" panose="020B0604020202020204" pitchFamily="34" charset="0"/>
              </a:rPr>
              <a:t>Few can connect their team work to the top ideas or enterprise strategy</a:t>
            </a:r>
          </a:p>
          <a:p>
            <a:pPr marL="0" indent="0">
              <a:spcBef>
                <a:spcPts val="1176"/>
              </a:spcBef>
              <a:buNone/>
            </a:pPr>
            <a:r>
              <a:rPr lang="en-US" sz="2400" dirty="0">
                <a:solidFill>
                  <a:srgbClr val="D9D9D9"/>
                </a:solidFill>
                <a:latin typeface="Arial" panose="020B0604020202020204" pitchFamily="34" charset="0"/>
                <a:ea typeface="ＭＳ Ｐゴシック" charset="0"/>
                <a:cs typeface="Arial" panose="020B0604020202020204" pitchFamily="34" charset="0"/>
              </a:rPr>
              <a:t>Too much focus on big batches where upward of 60% of features is rarely </a:t>
            </a:r>
            <a:r>
              <a:rPr lang="en-US" sz="2400" dirty="0" smtClean="0">
                <a:solidFill>
                  <a:srgbClr val="D9D9D9"/>
                </a:solidFill>
                <a:latin typeface="Arial" panose="020B0604020202020204" pitchFamily="34" charset="0"/>
                <a:ea typeface="ＭＳ Ｐゴシック" charset="0"/>
                <a:cs typeface="Arial" panose="020B0604020202020204" pitchFamily="34" charset="0"/>
              </a:rPr>
              <a:t>used </a:t>
            </a:r>
          </a:p>
          <a:p>
            <a:pPr marL="0" indent="0">
              <a:spcBef>
                <a:spcPts val="1176"/>
              </a:spcBef>
              <a:buNone/>
            </a:pPr>
            <a:r>
              <a:rPr lang="en-US" sz="2400" dirty="0" smtClean="0">
                <a:solidFill>
                  <a:srgbClr val="D9D9D9"/>
                </a:solidFill>
                <a:latin typeface="Arial" panose="020B0604020202020204" pitchFamily="34" charset="0"/>
                <a:ea typeface="ＭＳ Ｐゴシック" charset="0"/>
                <a:cs typeface="Arial" panose="020B0604020202020204" pitchFamily="34" charset="0"/>
              </a:rPr>
              <a:t>Agile is occurring in only parts of the Enterprise</a:t>
            </a:r>
            <a:endParaRPr lang="en-US" sz="2400" dirty="0">
              <a:solidFill>
                <a:srgbClr val="D9D9D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smtClean="0">
              <a:solidFill>
                <a:srgbClr val="087FB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a:solidFill>
                <a:srgbClr val="087FB9"/>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4544320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1483607" y="1724066"/>
            <a:ext cx="546099" cy="598948"/>
            <a:chOff x="1140451" y="1724066"/>
            <a:chExt cx="606777" cy="598948"/>
          </a:xfrm>
        </p:grpSpPr>
        <p:pic>
          <p:nvPicPr>
            <p:cNvPr id="6" name="Picture 5"/>
            <p:cNvPicPr>
              <a:picLocks noChangeAspect="1"/>
            </p:cNvPicPr>
            <p:nvPr/>
          </p:nvPicPr>
          <p:blipFill>
            <a:blip r:embed="rId3"/>
            <a:stretch>
              <a:fillRect/>
            </a:stretch>
          </p:blipFill>
          <p:spPr>
            <a:xfrm rot="610337">
              <a:off x="1140451" y="1724066"/>
              <a:ext cx="606777" cy="598948"/>
            </a:xfrm>
            <a:prstGeom prst="rect">
              <a:avLst/>
            </a:prstGeom>
          </p:spPr>
        </p:pic>
        <p:sp>
          <p:nvSpPr>
            <p:cNvPr id="45" name="TextBox 44"/>
            <p:cNvSpPr txBox="1"/>
            <p:nvPr/>
          </p:nvSpPr>
          <p:spPr>
            <a:xfrm>
              <a:off x="1223260" y="187775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Move email</a:t>
              </a:r>
            </a:p>
          </p:txBody>
        </p:sp>
      </p:grpSp>
      <p:grpSp>
        <p:nvGrpSpPr>
          <p:cNvPr id="2" name="Group 1"/>
          <p:cNvGrpSpPr/>
          <p:nvPr/>
        </p:nvGrpSpPr>
        <p:grpSpPr>
          <a:xfrm>
            <a:off x="830629" y="1724066"/>
            <a:ext cx="546099" cy="598948"/>
            <a:chOff x="414920" y="1724066"/>
            <a:chExt cx="606777" cy="598948"/>
          </a:xfrm>
        </p:grpSpPr>
        <p:pic>
          <p:nvPicPr>
            <p:cNvPr id="46" name="Picture 45"/>
            <p:cNvPicPr>
              <a:picLocks noChangeAspect="1"/>
            </p:cNvPicPr>
            <p:nvPr/>
          </p:nvPicPr>
          <p:blipFill>
            <a:blip r:embed="rId3"/>
            <a:stretch>
              <a:fillRect/>
            </a:stretch>
          </p:blipFill>
          <p:spPr>
            <a:xfrm rot="610337">
              <a:off x="414920" y="1724066"/>
              <a:ext cx="606777" cy="598948"/>
            </a:xfrm>
            <a:prstGeom prst="rect">
              <a:avLst/>
            </a:prstGeom>
          </p:spPr>
        </p:pic>
        <p:sp>
          <p:nvSpPr>
            <p:cNvPr id="47" name="TextBox 46"/>
            <p:cNvSpPr txBox="1"/>
            <p:nvPr/>
          </p:nvSpPr>
          <p:spPr>
            <a:xfrm>
              <a:off x="500340" y="183216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by keyword</a:t>
              </a:r>
            </a:p>
          </p:txBody>
        </p:sp>
      </p:grpSp>
      <p:grpSp>
        <p:nvGrpSpPr>
          <p:cNvPr id="37" name="Group 36"/>
          <p:cNvGrpSpPr/>
          <p:nvPr/>
        </p:nvGrpSpPr>
        <p:grpSpPr>
          <a:xfrm>
            <a:off x="1483606" y="2256352"/>
            <a:ext cx="546099" cy="598948"/>
            <a:chOff x="1140450" y="2256352"/>
            <a:chExt cx="606777" cy="598948"/>
          </a:xfrm>
        </p:grpSpPr>
        <p:pic>
          <p:nvPicPr>
            <p:cNvPr id="20" name="Picture 19"/>
            <p:cNvPicPr>
              <a:picLocks noChangeAspect="1"/>
            </p:cNvPicPr>
            <p:nvPr/>
          </p:nvPicPr>
          <p:blipFill>
            <a:blip r:embed="rId3"/>
            <a:stretch>
              <a:fillRect/>
            </a:stretch>
          </p:blipFill>
          <p:spPr>
            <a:xfrm rot="610337">
              <a:off x="1140450" y="2256352"/>
              <a:ext cx="606777" cy="598948"/>
            </a:xfrm>
            <a:prstGeom prst="rect">
              <a:avLst/>
            </a:prstGeom>
          </p:spPr>
        </p:pic>
        <p:sp>
          <p:nvSpPr>
            <p:cNvPr id="48" name="TextBox 47"/>
            <p:cNvSpPr txBox="1"/>
            <p:nvPr/>
          </p:nvSpPr>
          <p:spPr>
            <a:xfrm>
              <a:off x="1223260" y="2343839"/>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sub folders</a:t>
              </a:r>
            </a:p>
          </p:txBody>
        </p:sp>
      </p:grpSp>
      <p:grpSp>
        <p:nvGrpSpPr>
          <p:cNvPr id="5" name="Group 4"/>
          <p:cNvGrpSpPr/>
          <p:nvPr/>
        </p:nvGrpSpPr>
        <p:grpSpPr>
          <a:xfrm>
            <a:off x="851795" y="2289874"/>
            <a:ext cx="546099" cy="598948"/>
            <a:chOff x="414920" y="3007174"/>
            <a:chExt cx="606777" cy="598948"/>
          </a:xfrm>
        </p:grpSpPr>
        <p:pic>
          <p:nvPicPr>
            <p:cNvPr id="49" name="Picture 48"/>
            <p:cNvPicPr>
              <a:picLocks noChangeAspect="1"/>
            </p:cNvPicPr>
            <p:nvPr/>
          </p:nvPicPr>
          <p:blipFill>
            <a:blip r:embed="rId3"/>
            <a:stretch>
              <a:fillRect/>
            </a:stretch>
          </p:blipFill>
          <p:spPr>
            <a:xfrm rot="610337">
              <a:off x="414920" y="3007174"/>
              <a:ext cx="606777" cy="598948"/>
            </a:xfrm>
            <a:prstGeom prst="rect">
              <a:avLst/>
            </a:prstGeom>
          </p:spPr>
        </p:pic>
        <p:sp>
          <p:nvSpPr>
            <p:cNvPr id="51" name="TextBox 50"/>
            <p:cNvSpPr txBox="1"/>
            <p:nvPr/>
          </p:nvSpPr>
          <p:spPr>
            <a:xfrm>
              <a:off x="497733" y="3107940"/>
              <a:ext cx="423332"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Limit search to one field</a:t>
              </a:r>
            </a:p>
          </p:txBody>
        </p:sp>
      </p:grpSp>
      <p:grpSp>
        <p:nvGrpSpPr>
          <p:cNvPr id="22" name="Group 21"/>
          <p:cNvGrpSpPr/>
          <p:nvPr/>
        </p:nvGrpSpPr>
        <p:grpSpPr>
          <a:xfrm>
            <a:off x="851795" y="2831639"/>
            <a:ext cx="546099" cy="598948"/>
            <a:chOff x="414920" y="3548938"/>
            <a:chExt cx="606777" cy="598948"/>
          </a:xfrm>
        </p:grpSpPr>
        <p:pic>
          <p:nvPicPr>
            <p:cNvPr id="50" name="Picture 49"/>
            <p:cNvPicPr>
              <a:picLocks noChangeAspect="1"/>
            </p:cNvPicPr>
            <p:nvPr/>
          </p:nvPicPr>
          <p:blipFill>
            <a:blip r:embed="rId3"/>
            <a:stretch>
              <a:fillRect/>
            </a:stretch>
          </p:blipFill>
          <p:spPr>
            <a:xfrm rot="610337">
              <a:off x="414920" y="3548938"/>
              <a:ext cx="606777" cy="598948"/>
            </a:xfrm>
            <a:prstGeom prst="rect">
              <a:avLst/>
            </a:prstGeom>
          </p:spPr>
        </p:pic>
        <p:sp>
          <p:nvSpPr>
            <p:cNvPr id="52" name="TextBox 51"/>
            <p:cNvSpPr txBox="1"/>
            <p:nvPr/>
          </p:nvSpPr>
          <p:spPr>
            <a:xfrm>
              <a:off x="497733" y="3655964"/>
              <a:ext cx="423332"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Limit search to 1+ fields</a:t>
              </a:r>
            </a:p>
          </p:txBody>
        </p:sp>
      </p:grpSp>
      <p:grpSp>
        <p:nvGrpSpPr>
          <p:cNvPr id="23" name="Group 22"/>
          <p:cNvGrpSpPr/>
          <p:nvPr/>
        </p:nvGrpSpPr>
        <p:grpSpPr>
          <a:xfrm>
            <a:off x="851795" y="3396163"/>
            <a:ext cx="546099" cy="598948"/>
            <a:chOff x="414920" y="4313365"/>
            <a:chExt cx="606777" cy="598948"/>
          </a:xfrm>
        </p:grpSpPr>
        <p:pic>
          <p:nvPicPr>
            <p:cNvPr id="54" name="Picture 53"/>
            <p:cNvPicPr>
              <a:picLocks noChangeAspect="1"/>
            </p:cNvPicPr>
            <p:nvPr/>
          </p:nvPicPr>
          <p:blipFill>
            <a:blip r:embed="rId3"/>
            <a:stretch>
              <a:fillRect/>
            </a:stretch>
          </p:blipFill>
          <p:spPr>
            <a:xfrm rot="610337">
              <a:off x="414920" y="4313365"/>
              <a:ext cx="606777" cy="598948"/>
            </a:xfrm>
            <a:prstGeom prst="rect">
              <a:avLst/>
            </a:prstGeom>
          </p:spPr>
        </p:pic>
        <p:sp>
          <p:nvSpPr>
            <p:cNvPr id="56" name="TextBox 55"/>
            <p:cNvSpPr txBox="1"/>
            <p:nvPr/>
          </p:nvSpPr>
          <p:spPr>
            <a:xfrm>
              <a:off x="497732" y="440761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attach-</a:t>
              </a: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24" name="Group 23"/>
          <p:cNvGrpSpPr/>
          <p:nvPr/>
        </p:nvGrpSpPr>
        <p:grpSpPr>
          <a:xfrm>
            <a:off x="851794" y="3937927"/>
            <a:ext cx="546099" cy="598948"/>
            <a:chOff x="414919" y="4855129"/>
            <a:chExt cx="606777" cy="598948"/>
          </a:xfrm>
        </p:grpSpPr>
        <p:pic>
          <p:nvPicPr>
            <p:cNvPr id="55" name="Picture 54"/>
            <p:cNvPicPr>
              <a:picLocks noChangeAspect="1"/>
            </p:cNvPicPr>
            <p:nvPr/>
          </p:nvPicPr>
          <p:blipFill>
            <a:blip r:embed="rId3"/>
            <a:stretch>
              <a:fillRect/>
            </a:stretch>
          </p:blipFill>
          <p:spPr>
            <a:xfrm rot="610337">
              <a:off x="414919" y="4855129"/>
              <a:ext cx="606777" cy="598948"/>
            </a:xfrm>
            <a:prstGeom prst="rect">
              <a:avLst/>
            </a:prstGeom>
          </p:spPr>
        </p:pic>
        <p:sp>
          <p:nvSpPr>
            <p:cNvPr id="57" name="TextBox 56"/>
            <p:cNvSpPr txBox="1"/>
            <p:nvPr/>
          </p:nvSpPr>
          <p:spPr>
            <a:xfrm>
              <a:off x="497732" y="49556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sub folders</a:t>
              </a:r>
            </a:p>
          </p:txBody>
        </p:sp>
      </p:grpSp>
      <p:grpSp>
        <p:nvGrpSpPr>
          <p:cNvPr id="131" name="Group 130"/>
          <p:cNvGrpSpPr/>
          <p:nvPr/>
        </p:nvGrpSpPr>
        <p:grpSpPr>
          <a:xfrm>
            <a:off x="2136584" y="2830789"/>
            <a:ext cx="546099" cy="598948"/>
            <a:chOff x="1865982" y="3007174"/>
            <a:chExt cx="606777" cy="598948"/>
          </a:xfrm>
        </p:grpSpPr>
        <p:pic>
          <p:nvPicPr>
            <p:cNvPr id="58" name="Picture 57"/>
            <p:cNvPicPr>
              <a:picLocks noChangeAspect="1"/>
            </p:cNvPicPr>
            <p:nvPr/>
          </p:nvPicPr>
          <p:blipFill>
            <a:blip r:embed="rId3"/>
            <a:stretch>
              <a:fillRect/>
            </a:stretch>
          </p:blipFill>
          <p:spPr>
            <a:xfrm rot="610337">
              <a:off x="1865982" y="3007174"/>
              <a:ext cx="606777" cy="598948"/>
            </a:xfrm>
            <a:prstGeom prst="rect">
              <a:avLst/>
            </a:prstGeom>
          </p:spPr>
        </p:pic>
        <p:sp>
          <p:nvSpPr>
            <p:cNvPr id="60" name="TextBox 59"/>
            <p:cNvSpPr txBox="1"/>
            <p:nvPr/>
          </p:nvSpPr>
          <p:spPr>
            <a:xfrm>
              <a:off x="1948794" y="3107940"/>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 HTML email</a:t>
              </a:r>
            </a:p>
          </p:txBody>
        </p:sp>
      </p:grpSp>
      <p:grpSp>
        <p:nvGrpSpPr>
          <p:cNvPr id="132" name="Group 131"/>
          <p:cNvGrpSpPr/>
          <p:nvPr/>
        </p:nvGrpSpPr>
        <p:grpSpPr>
          <a:xfrm>
            <a:off x="2136584" y="3372553"/>
            <a:ext cx="546099" cy="598948"/>
            <a:chOff x="1865981" y="3548938"/>
            <a:chExt cx="606777" cy="598948"/>
          </a:xfrm>
        </p:grpSpPr>
        <p:pic>
          <p:nvPicPr>
            <p:cNvPr id="59" name="Picture 58"/>
            <p:cNvPicPr>
              <a:picLocks noChangeAspect="1"/>
            </p:cNvPicPr>
            <p:nvPr/>
          </p:nvPicPr>
          <p:blipFill>
            <a:blip r:embed="rId3"/>
            <a:stretch>
              <a:fillRect/>
            </a:stretch>
          </p:blipFill>
          <p:spPr>
            <a:xfrm rot="610337">
              <a:off x="1865981" y="3548938"/>
              <a:ext cx="606777" cy="598948"/>
            </a:xfrm>
            <a:prstGeom prst="rect">
              <a:avLst/>
            </a:prstGeom>
          </p:spPr>
        </p:pic>
        <p:sp>
          <p:nvSpPr>
            <p:cNvPr id="61" name="TextBox 60"/>
            <p:cNvSpPr txBox="1"/>
            <p:nvPr/>
          </p:nvSpPr>
          <p:spPr>
            <a:xfrm>
              <a:off x="1948794" y="3695040"/>
              <a:ext cx="423332"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Set email priority</a:t>
              </a:r>
            </a:p>
          </p:txBody>
        </p:sp>
      </p:grpSp>
      <p:grpSp>
        <p:nvGrpSpPr>
          <p:cNvPr id="133" name="Group 132"/>
          <p:cNvGrpSpPr/>
          <p:nvPr/>
        </p:nvGrpSpPr>
        <p:grpSpPr>
          <a:xfrm>
            <a:off x="2136584" y="3937076"/>
            <a:ext cx="546099" cy="598948"/>
            <a:chOff x="1865981" y="4313365"/>
            <a:chExt cx="606777" cy="598948"/>
          </a:xfrm>
        </p:grpSpPr>
        <p:pic>
          <p:nvPicPr>
            <p:cNvPr id="62" name="Picture 61"/>
            <p:cNvPicPr>
              <a:picLocks noChangeAspect="1"/>
            </p:cNvPicPr>
            <p:nvPr/>
          </p:nvPicPr>
          <p:blipFill>
            <a:blip r:embed="rId3"/>
            <a:stretch>
              <a:fillRect/>
            </a:stretch>
          </p:blipFill>
          <p:spPr>
            <a:xfrm rot="610337">
              <a:off x="1865981" y="4313365"/>
              <a:ext cx="606777" cy="598948"/>
            </a:xfrm>
            <a:prstGeom prst="rect">
              <a:avLst/>
            </a:prstGeom>
          </p:spPr>
        </p:pic>
        <p:sp>
          <p:nvSpPr>
            <p:cNvPr id="64" name="TextBox 63"/>
            <p:cNvSpPr txBox="1"/>
            <p:nvPr/>
          </p:nvSpPr>
          <p:spPr>
            <a:xfrm>
              <a:off x="1948793" y="4349001"/>
              <a:ext cx="423333" cy="430888"/>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Get address from contacts</a:t>
              </a:r>
            </a:p>
          </p:txBody>
        </p:sp>
      </p:grpSp>
      <p:grpSp>
        <p:nvGrpSpPr>
          <p:cNvPr id="89" name="Group 88"/>
          <p:cNvGrpSpPr/>
          <p:nvPr/>
        </p:nvGrpSpPr>
        <p:grpSpPr>
          <a:xfrm>
            <a:off x="2136583" y="1724065"/>
            <a:ext cx="546099" cy="598948"/>
            <a:chOff x="1865980" y="1724066"/>
            <a:chExt cx="606777" cy="598948"/>
          </a:xfrm>
        </p:grpSpPr>
        <p:pic>
          <p:nvPicPr>
            <p:cNvPr id="66" name="Picture 65"/>
            <p:cNvPicPr>
              <a:picLocks noChangeAspect="1"/>
            </p:cNvPicPr>
            <p:nvPr/>
          </p:nvPicPr>
          <p:blipFill>
            <a:blip r:embed="rId3"/>
            <a:stretch>
              <a:fillRect/>
            </a:stretch>
          </p:blipFill>
          <p:spPr>
            <a:xfrm rot="610337">
              <a:off x="1865980" y="1724066"/>
              <a:ext cx="606777" cy="598948"/>
            </a:xfrm>
            <a:prstGeom prst="rect">
              <a:avLst/>
            </a:prstGeom>
          </p:spPr>
        </p:pic>
        <p:sp>
          <p:nvSpPr>
            <p:cNvPr id="68" name="TextBox 67"/>
            <p:cNvSpPr txBox="1"/>
            <p:nvPr/>
          </p:nvSpPr>
          <p:spPr>
            <a:xfrm>
              <a:off x="1948792" y="1767031"/>
              <a:ext cx="423332" cy="538609"/>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and send basic email</a:t>
              </a:r>
            </a:p>
          </p:txBody>
        </p:sp>
      </p:grpSp>
      <p:grpSp>
        <p:nvGrpSpPr>
          <p:cNvPr id="130" name="Group 129"/>
          <p:cNvGrpSpPr/>
          <p:nvPr/>
        </p:nvGrpSpPr>
        <p:grpSpPr>
          <a:xfrm>
            <a:off x="2136582" y="2256352"/>
            <a:ext cx="546099" cy="598948"/>
            <a:chOff x="1865979" y="2256352"/>
            <a:chExt cx="606777" cy="598948"/>
          </a:xfrm>
        </p:grpSpPr>
        <p:pic>
          <p:nvPicPr>
            <p:cNvPr id="67" name="Picture 66"/>
            <p:cNvPicPr>
              <a:picLocks noChangeAspect="1"/>
            </p:cNvPicPr>
            <p:nvPr/>
          </p:nvPicPr>
          <p:blipFill>
            <a:blip r:embed="rId3"/>
            <a:stretch>
              <a:fillRect/>
            </a:stretch>
          </p:blipFill>
          <p:spPr>
            <a:xfrm rot="610337">
              <a:off x="1865979" y="2256352"/>
              <a:ext cx="606777" cy="598948"/>
            </a:xfrm>
            <a:prstGeom prst="rect">
              <a:avLst/>
            </a:prstGeom>
          </p:spPr>
        </p:pic>
        <p:sp>
          <p:nvSpPr>
            <p:cNvPr id="69" name="TextBox 68"/>
            <p:cNvSpPr txBox="1"/>
            <p:nvPr/>
          </p:nvSpPr>
          <p:spPr>
            <a:xfrm>
              <a:off x="1948792" y="236337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36" name="Group 135"/>
          <p:cNvGrpSpPr/>
          <p:nvPr/>
        </p:nvGrpSpPr>
        <p:grpSpPr>
          <a:xfrm>
            <a:off x="2800144" y="2840016"/>
            <a:ext cx="546099" cy="598948"/>
            <a:chOff x="2591511" y="3004642"/>
            <a:chExt cx="606777" cy="598948"/>
          </a:xfrm>
        </p:grpSpPr>
        <p:pic>
          <p:nvPicPr>
            <p:cNvPr id="70" name="Picture 69"/>
            <p:cNvPicPr>
              <a:picLocks noChangeAspect="1"/>
            </p:cNvPicPr>
            <p:nvPr/>
          </p:nvPicPr>
          <p:blipFill>
            <a:blip r:embed="rId3"/>
            <a:stretch>
              <a:fillRect/>
            </a:stretch>
          </p:blipFill>
          <p:spPr>
            <a:xfrm rot="610337">
              <a:off x="2591511" y="3004642"/>
              <a:ext cx="606777" cy="598948"/>
            </a:xfrm>
            <a:prstGeom prst="rect">
              <a:avLst/>
            </a:prstGeom>
          </p:spPr>
        </p:pic>
        <p:sp>
          <p:nvSpPr>
            <p:cNvPr id="71" name="TextBox 70"/>
            <p:cNvSpPr txBox="1"/>
            <p:nvPr/>
          </p:nvSpPr>
          <p:spPr>
            <a:xfrm>
              <a:off x="2674323" y="310540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HTML email</a:t>
              </a:r>
            </a:p>
          </p:txBody>
        </p:sp>
      </p:grpSp>
      <p:grpSp>
        <p:nvGrpSpPr>
          <p:cNvPr id="135" name="Group 134"/>
          <p:cNvGrpSpPr/>
          <p:nvPr/>
        </p:nvGrpSpPr>
        <p:grpSpPr>
          <a:xfrm>
            <a:off x="2800144" y="3384312"/>
            <a:ext cx="546099" cy="598948"/>
            <a:chOff x="2591511" y="3548938"/>
            <a:chExt cx="606777" cy="598948"/>
          </a:xfrm>
        </p:grpSpPr>
        <p:pic>
          <p:nvPicPr>
            <p:cNvPr id="77" name="Picture 76"/>
            <p:cNvPicPr>
              <a:picLocks noChangeAspect="1"/>
            </p:cNvPicPr>
            <p:nvPr/>
          </p:nvPicPr>
          <p:blipFill>
            <a:blip r:embed="rId3"/>
            <a:stretch>
              <a:fillRect/>
            </a:stretch>
          </p:blipFill>
          <p:spPr>
            <a:xfrm rot="610337">
              <a:off x="2591511" y="3548938"/>
              <a:ext cx="606777" cy="598948"/>
            </a:xfrm>
            <a:prstGeom prst="rect">
              <a:avLst/>
            </a:prstGeom>
          </p:spPr>
        </p:pic>
        <p:sp>
          <p:nvSpPr>
            <p:cNvPr id="72" name="TextBox 71"/>
            <p:cNvSpPr txBox="1"/>
            <p:nvPr/>
          </p:nvSpPr>
          <p:spPr>
            <a:xfrm>
              <a:off x="2674323" y="365343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 attach-</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138" name="Group 137"/>
          <p:cNvGrpSpPr/>
          <p:nvPr/>
        </p:nvGrpSpPr>
        <p:grpSpPr>
          <a:xfrm>
            <a:off x="2789559" y="1721534"/>
            <a:ext cx="546099" cy="598948"/>
            <a:chOff x="2591509" y="1721534"/>
            <a:chExt cx="606777" cy="598948"/>
          </a:xfrm>
        </p:grpSpPr>
        <p:pic>
          <p:nvPicPr>
            <p:cNvPr id="73" name="Picture 72"/>
            <p:cNvPicPr>
              <a:picLocks noChangeAspect="1"/>
            </p:cNvPicPr>
            <p:nvPr/>
          </p:nvPicPr>
          <p:blipFill>
            <a:blip r:embed="rId3"/>
            <a:stretch>
              <a:fillRect/>
            </a:stretch>
          </p:blipFill>
          <p:spPr>
            <a:xfrm rot="610337">
              <a:off x="2591509" y="1721534"/>
              <a:ext cx="606777" cy="598948"/>
            </a:xfrm>
            <a:prstGeom prst="rect">
              <a:avLst/>
            </a:prstGeom>
          </p:spPr>
        </p:pic>
        <p:sp>
          <p:nvSpPr>
            <p:cNvPr id="75" name="TextBox 74"/>
            <p:cNvSpPr txBox="1"/>
            <p:nvPr/>
          </p:nvSpPr>
          <p:spPr>
            <a:xfrm>
              <a:off x="2674321" y="1823116"/>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basic email</a:t>
              </a:r>
            </a:p>
          </p:txBody>
        </p:sp>
      </p:grpSp>
      <p:grpSp>
        <p:nvGrpSpPr>
          <p:cNvPr id="137" name="Group 136"/>
          <p:cNvGrpSpPr/>
          <p:nvPr/>
        </p:nvGrpSpPr>
        <p:grpSpPr>
          <a:xfrm>
            <a:off x="2789558" y="2253820"/>
            <a:ext cx="546099" cy="598948"/>
            <a:chOff x="2591508" y="2253820"/>
            <a:chExt cx="606777" cy="598948"/>
          </a:xfrm>
        </p:grpSpPr>
        <p:pic>
          <p:nvPicPr>
            <p:cNvPr id="74" name="Picture 73"/>
            <p:cNvPicPr>
              <a:picLocks noChangeAspect="1"/>
            </p:cNvPicPr>
            <p:nvPr/>
          </p:nvPicPr>
          <p:blipFill>
            <a:blip r:embed="rId3"/>
            <a:stretch>
              <a:fillRect/>
            </a:stretch>
          </p:blipFill>
          <p:spPr>
            <a:xfrm rot="610337">
              <a:off x="2591508" y="2253820"/>
              <a:ext cx="606777" cy="598948"/>
            </a:xfrm>
            <a:prstGeom prst="rect">
              <a:avLst/>
            </a:prstGeom>
          </p:spPr>
        </p:pic>
        <p:sp>
          <p:nvSpPr>
            <p:cNvPr id="76" name="TextBox 75"/>
            <p:cNvSpPr txBox="1"/>
            <p:nvPr/>
          </p:nvSpPr>
          <p:spPr>
            <a:xfrm>
              <a:off x="2674321" y="2360846"/>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40" name="Group 139"/>
          <p:cNvGrpSpPr/>
          <p:nvPr/>
        </p:nvGrpSpPr>
        <p:grpSpPr>
          <a:xfrm>
            <a:off x="3453120" y="2266358"/>
            <a:ext cx="546099" cy="598948"/>
            <a:chOff x="3317040" y="3007175"/>
            <a:chExt cx="606777" cy="598948"/>
          </a:xfrm>
        </p:grpSpPr>
        <p:pic>
          <p:nvPicPr>
            <p:cNvPr id="78" name="Picture 77"/>
            <p:cNvPicPr>
              <a:picLocks noChangeAspect="1"/>
            </p:cNvPicPr>
            <p:nvPr/>
          </p:nvPicPr>
          <p:blipFill>
            <a:blip r:embed="rId3"/>
            <a:stretch>
              <a:fillRect/>
            </a:stretch>
          </p:blipFill>
          <p:spPr>
            <a:xfrm rot="610337">
              <a:off x="3317040" y="3007175"/>
              <a:ext cx="606777" cy="598948"/>
            </a:xfrm>
            <a:prstGeom prst="rect">
              <a:avLst/>
            </a:prstGeom>
          </p:spPr>
        </p:pic>
        <p:sp>
          <p:nvSpPr>
            <p:cNvPr id="79" name="TextBox 78"/>
            <p:cNvSpPr txBox="1"/>
            <p:nvPr/>
          </p:nvSpPr>
          <p:spPr>
            <a:xfrm>
              <a:off x="3399852" y="3107941"/>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Empty deleted items</a:t>
              </a:r>
            </a:p>
          </p:txBody>
        </p:sp>
      </p:grpSp>
      <p:grpSp>
        <p:nvGrpSpPr>
          <p:cNvPr id="139" name="Group 138"/>
          <p:cNvGrpSpPr/>
          <p:nvPr/>
        </p:nvGrpSpPr>
        <p:grpSpPr>
          <a:xfrm>
            <a:off x="3442535" y="1724067"/>
            <a:ext cx="546099" cy="598948"/>
            <a:chOff x="3317038" y="1724067"/>
            <a:chExt cx="606777" cy="598948"/>
          </a:xfrm>
        </p:grpSpPr>
        <p:pic>
          <p:nvPicPr>
            <p:cNvPr id="80" name="Picture 79"/>
            <p:cNvPicPr>
              <a:picLocks noChangeAspect="1"/>
            </p:cNvPicPr>
            <p:nvPr/>
          </p:nvPicPr>
          <p:blipFill>
            <a:blip r:embed="rId3"/>
            <a:stretch>
              <a:fillRect/>
            </a:stretch>
          </p:blipFill>
          <p:spPr>
            <a:xfrm rot="610337">
              <a:off x="3317038" y="1724067"/>
              <a:ext cx="606777" cy="598948"/>
            </a:xfrm>
            <a:prstGeom prst="rect">
              <a:avLst/>
            </a:prstGeom>
          </p:spPr>
        </p:pic>
        <p:sp>
          <p:nvSpPr>
            <p:cNvPr id="81" name="TextBox 80"/>
            <p:cNvSpPr txBox="1"/>
            <p:nvPr/>
          </p:nvSpPr>
          <p:spPr>
            <a:xfrm>
              <a:off x="3399847" y="187775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email</a:t>
              </a:r>
            </a:p>
          </p:txBody>
        </p:sp>
      </p:grpSp>
      <p:grpSp>
        <p:nvGrpSpPr>
          <p:cNvPr id="145" name="Group 144"/>
          <p:cNvGrpSpPr/>
          <p:nvPr/>
        </p:nvGrpSpPr>
        <p:grpSpPr>
          <a:xfrm>
            <a:off x="4095510" y="2831756"/>
            <a:ext cx="546099" cy="598948"/>
            <a:chOff x="4042566" y="3008141"/>
            <a:chExt cx="606777" cy="598948"/>
          </a:xfrm>
        </p:grpSpPr>
        <p:pic>
          <p:nvPicPr>
            <p:cNvPr id="82" name="Picture 81"/>
            <p:cNvPicPr>
              <a:picLocks noChangeAspect="1"/>
            </p:cNvPicPr>
            <p:nvPr/>
          </p:nvPicPr>
          <p:blipFill>
            <a:blip r:embed="rId3"/>
            <a:stretch>
              <a:fillRect/>
            </a:stretch>
          </p:blipFill>
          <p:spPr>
            <a:xfrm rot="610337">
              <a:off x="4042566" y="3008141"/>
              <a:ext cx="606777" cy="598948"/>
            </a:xfrm>
            <a:prstGeom prst="rect">
              <a:avLst/>
            </a:prstGeom>
          </p:spPr>
        </p:pic>
        <p:sp>
          <p:nvSpPr>
            <p:cNvPr id="83" name="TextBox 82"/>
            <p:cNvSpPr txBox="1"/>
            <p:nvPr/>
          </p:nvSpPr>
          <p:spPr>
            <a:xfrm>
              <a:off x="4125380" y="31089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daily format</a:t>
              </a:r>
            </a:p>
          </p:txBody>
        </p:sp>
      </p:grpSp>
      <p:grpSp>
        <p:nvGrpSpPr>
          <p:cNvPr id="147" name="Group 146"/>
          <p:cNvGrpSpPr/>
          <p:nvPr/>
        </p:nvGrpSpPr>
        <p:grpSpPr>
          <a:xfrm>
            <a:off x="4095510" y="1725033"/>
            <a:ext cx="546099" cy="598948"/>
            <a:chOff x="4042566" y="1725033"/>
            <a:chExt cx="606777" cy="598948"/>
          </a:xfrm>
        </p:grpSpPr>
        <p:pic>
          <p:nvPicPr>
            <p:cNvPr id="84" name="Picture 83"/>
            <p:cNvPicPr>
              <a:picLocks noChangeAspect="1"/>
            </p:cNvPicPr>
            <p:nvPr/>
          </p:nvPicPr>
          <p:blipFill>
            <a:blip r:embed="rId3"/>
            <a:stretch>
              <a:fillRect/>
            </a:stretch>
          </p:blipFill>
          <p:spPr>
            <a:xfrm rot="610337">
              <a:off x="4042566" y="1725033"/>
              <a:ext cx="606777" cy="598948"/>
            </a:xfrm>
            <a:prstGeom prst="rect">
              <a:avLst/>
            </a:prstGeom>
          </p:spPr>
        </p:pic>
        <p:sp>
          <p:nvSpPr>
            <p:cNvPr id="86" name="TextBox 85"/>
            <p:cNvSpPr txBox="1"/>
            <p:nvPr/>
          </p:nvSpPr>
          <p:spPr>
            <a:xfrm>
              <a:off x="4125379" y="1819184"/>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list of </a:t>
              </a:r>
              <a:r>
                <a:rPr lang="en-GB" sz="700" b="1" kern="0" dirty="0" err="1">
                  <a:solidFill>
                    <a:prstClr val="black"/>
                  </a:solidFill>
                  <a:latin typeface="Arial"/>
                  <a:ea typeface="ＭＳ Ｐゴシック" charset="0"/>
                  <a:cs typeface="Arial"/>
                </a:rPr>
                <a:t>appts</a:t>
              </a:r>
              <a:endParaRPr lang="en-GB" sz="700" b="1" kern="0" dirty="0">
                <a:solidFill>
                  <a:prstClr val="black"/>
                </a:solidFill>
                <a:latin typeface="Arial"/>
                <a:ea typeface="ＭＳ Ｐゴシック" charset="0"/>
                <a:cs typeface="Arial"/>
              </a:endParaRPr>
            </a:p>
          </p:txBody>
        </p:sp>
      </p:grpSp>
      <p:grpSp>
        <p:nvGrpSpPr>
          <p:cNvPr id="146" name="Group 145"/>
          <p:cNvGrpSpPr/>
          <p:nvPr/>
        </p:nvGrpSpPr>
        <p:grpSpPr>
          <a:xfrm>
            <a:off x="4095510" y="2257319"/>
            <a:ext cx="546099" cy="598948"/>
            <a:chOff x="4042566" y="2257319"/>
            <a:chExt cx="606777" cy="598948"/>
          </a:xfrm>
        </p:grpSpPr>
        <p:pic>
          <p:nvPicPr>
            <p:cNvPr id="85" name="Picture 84"/>
            <p:cNvPicPr>
              <a:picLocks noChangeAspect="1"/>
            </p:cNvPicPr>
            <p:nvPr/>
          </p:nvPicPr>
          <p:blipFill>
            <a:blip r:embed="rId3"/>
            <a:stretch>
              <a:fillRect/>
            </a:stretch>
          </p:blipFill>
          <p:spPr>
            <a:xfrm rot="610337">
              <a:off x="4042566" y="2257319"/>
              <a:ext cx="606777" cy="598948"/>
            </a:xfrm>
            <a:prstGeom prst="rect">
              <a:avLst/>
            </a:prstGeom>
          </p:spPr>
        </p:pic>
        <p:sp>
          <p:nvSpPr>
            <p:cNvPr id="87" name="TextBox 86"/>
            <p:cNvSpPr txBox="1"/>
            <p:nvPr/>
          </p:nvSpPr>
          <p:spPr>
            <a:xfrm>
              <a:off x="4125379" y="23643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monthly format</a:t>
              </a:r>
            </a:p>
          </p:txBody>
        </p:sp>
      </p:grpSp>
      <p:grpSp>
        <p:nvGrpSpPr>
          <p:cNvPr id="153" name="Group 152"/>
          <p:cNvGrpSpPr/>
          <p:nvPr/>
        </p:nvGrpSpPr>
        <p:grpSpPr>
          <a:xfrm>
            <a:off x="4748489" y="2828256"/>
            <a:ext cx="546099" cy="598948"/>
            <a:chOff x="4768098" y="3004641"/>
            <a:chExt cx="606777" cy="598948"/>
          </a:xfrm>
        </p:grpSpPr>
        <p:pic>
          <p:nvPicPr>
            <p:cNvPr id="90" name="Picture 89"/>
            <p:cNvPicPr>
              <a:picLocks noChangeAspect="1"/>
            </p:cNvPicPr>
            <p:nvPr/>
          </p:nvPicPr>
          <p:blipFill>
            <a:blip r:embed="rId3"/>
            <a:stretch>
              <a:fillRect/>
            </a:stretch>
          </p:blipFill>
          <p:spPr>
            <a:xfrm rot="610337">
              <a:off x="4768098" y="3004641"/>
              <a:ext cx="606777" cy="598948"/>
            </a:xfrm>
            <a:prstGeom prst="rect">
              <a:avLst/>
            </a:prstGeom>
          </p:spPr>
        </p:pic>
        <p:sp>
          <p:nvSpPr>
            <p:cNvPr id="92" name="TextBox 91"/>
            <p:cNvSpPr txBox="1"/>
            <p:nvPr/>
          </p:nvSpPr>
          <p:spPr>
            <a:xfrm>
              <a:off x="4850910"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HTML </a:t>
              </a: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52" name="Group 151"/>
          <p:cNvGrpSpPr/>
          <p:nvPr/>
        </p:nvGrpSpPr>
        <p:grpSpPr>
          <a:xfrm>
            <a:off x="4748488" y="3370020"/>
            <a:ext cx="546099" cy="598948"/>
            <a:chOff x="4768097" y="3546405"/>
            <a:chExt cx="606777" cy="598948"/>
          </a:xfrm>
        </p:grpSpPr>
        <p:pic>
          <p:nvPicPr>
            <p:cNvPr id="91" name="Picture 90"/>
            <p:cNvPicPr>
              <a:picLocks noChangeAspect="1"/>
            </p:cNvPicPr>
            <p:nvPr/>
          </p:nvPicPr>
          <p:blipFill>
            <a:blip r:embed="rId3"/>
            <a:stretch>
              <a:fillRect/>
            </a:stretch>
          </p:blipFill>
          <p:spPr>
            <a:xfrm rot="610337">
              <a:off x="4768097" y="3546405"/>
              <a:ext cx="606777" cy="598948"/>
            </a:xfrm>
            <a:prstGeom prst="rect">
              <a:avLst/>
            </a:prstGeom>
          </p:spPr>
        </p:pic>
        <p:sp>
          <p:nvSpPr>
            <p:cNvPr id="93" name="TextBox 92"/>
            <p:cNvSpPr txBox="1"/>
            <p:nvPr/>
          </p:nvSpPr>
          <p:spPr>
            <a:xfrm>
              <a:off x="4818341" y="3692507"/>
              <a:ext cx="475430"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Mandatory or optional</a:t>
              </a:r>
            </a:p>
          </p:txBody>
        </p:sp>
      </p:grpSp>
      <p:grpSp>
        <p:nvGrpSpPr>
          <p:cNvPr id="149" name="Group 148"/>
          <p:cNvGrpSpPr/>
          <p:nvPr/>
        </p:nvGrpSpPr>
        <p:grpSpPr>
          <a:xfrm>
            <a:off x="4748487" y="1721533"/>
            <a:ext cx="546099" cy="598948"/>
            <a:chOff x="4768096" y="1721533"/>
            <a:chExt cx="606777" cy="598948"/>
          </a:xfrm>
        </p:grpSpPr>
        <p:pic>
          <p:nvPicPr>
            <p:cNvPr id="98" name="Picture 97"/>
            <p:cNvPicPr>
              <a:picLocks noChangeAspect="1"/>
            </p:cNvPicPr>
            <p:nvPr/>
          </p:nvPicPr>
          <p:blipFill>
            <a:blip r:embed="rId3"/>
            <a:stretch>
              <a:fillRect/>
            </a:stretch>
          </p:blipFill>
          <p:spPr>
            <a:xfrm rot="610337">
              <a:off x="4768096" y="1721533"/>
              <a:ext cx="606777" cy="598948"/>
            </a:xfrm>
            <a:prstGeom prst="rect">
              <a:avLst/>
            </a:prstGeom>
          </p:spPr>
        </p:pic>
        <p:sp>
          <p:nvSpPr>
            <p:cNvPr id="100" name="TextBox 99"/>
            <p:cNvSpPr txBox="1"/>
            <p:nvPr/>
          </p:nvSpPr>
          <p:spPr>
            <a:xfrm>
              <a:off x="4850908"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basic </a:t>
              </a: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48" name="Group 147"/>
          <p:cNvGrpSpPr/>
          <p:nvPr/>
        </p:nvGrpSpPr>
        <p:grpSpPr>
          <a:xfrm>
            <a:off x="4748486" y="2253819"/>
            <a:ext cx="546099" cy="598948"/>
            <a:chOff x="4768095" y="2253819"/>
            <a:chExt cx="606777" cy="598948"/>
          </a:xfrm>
        </p:grpSpPr>
        <p:pic>
          <p:nvPicPr>
            <p:cNvPr id="99" name="Picture 98"/>
            <p:cNvPicPr>
              <a:picLocks noChangeAspect="1"/>
            </p:cNvPicPr>
            <p:nvPr/>
          </p:nvPicPr>
          <p:blipFill>
            <a:blip r:embed="rId3"/>
            <a:stretch>
              <a:fillRect/>
            </a:stretch>
          </p:blipFill>
          <p:spPr>
            <a:xfrm rot="610337">
              <a:off x="4768095" y="2253819"/>
              <a:ext cx="606777" cy="598948"/>
            </a:xfrm>
            <a:prstGeom prst="rect">
              <a:avLst/>
            </a:prstGeom>
          </p:spPr>
        </p:pic>
        <p:sp>
          <p:nvSpPr>
            <p:cNvPr id="101" name="TextBox 100"/>
            <p:cNvSpPr txBox="1"/>
            <p:nvPr/>
          </p:nvSpPr>
          <p:spPr>
            <a:xfrm>
              <a:off x="4850908" y="23608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62" name="Group 161"/>
          <p:cNvGrpSpPr/>
          <p:nvPr/>
        </p:nvGrpSpPr>
        <p:grpSpPr>
          <a:xfrm>
            <a:off x="5401465" y="2278118"/>
            <a:ext cx="546099" cy="598948"/>
            <a:chOff x="5493627" y="3007176"/>
            <a:chExt cx="606777" cy="598948"/>
          </a:xfrm>
        </p:grpSpPr>
        <p:pic>
          <p:nvPicPr>
            <p:cNvPr id="106" name="Picture 105"/>
            <p:cNvPicPr>
              <a:picLocks noChangeAspect="1"/>
            </p:cNvPicPr>
            <p:nvPr/>
          </p:nvPicPr>
          <p:blipFill>
            <a:blip r:embed="rId3"/>
            <a:stretch>
              <a:fillRect/>
            </a:stretch>
          </p:blipFill>
          <p:spPr>
            <a:xfrm rot="610337">
              <a:off x="5493627" y="3007176"/>
              <a:ext cx="606777" cy="598948"/>
            </a:xfrm>
            <a:prstGeom prst="rect">
              <a:avLst/>
            </a:prstGeom>
          </p:spPr>
        </p:pic>
        <p:sp>
          <p:nvSpPr>
            <p:cNvPr id="107" name="TextBox 106"/>
            <p:cNvSpPr txBox="1"/>
            <p:nvPr/>
          </p:nvSpPr>
          <p:spPr>
            <a:xfrm>
              <a:off x="5576439" y="31079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Propose new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time</a:t>
              </a:r>
            </a:p>
          </p:txBody>
        </p:sp>
      </p:grpSp>
      <p:grpSp>
        <p:nvGrpSpPr>
          <p:cNvPr id="161" name="Group 160"/>
          <p:cNvGrpSpPr/>
          <p:nvPr/>
        </p:nvGrpSpPr>
        <p:grpSpPr>
          <a:xfrm>
            <a:off x="5401463" y="1724069"/>
            <a:ext cx="546099" cy="598948"/>
            <a:chOff x="5493625" y="1724068"/>
            <a:chExt cx="606777" cy="598948"/>
          </a:xfrm>
        </p:grpSpPr>
        <p:pic>
          <p:nvPicPr>
            <p:cNvPr id="108" name="Picture 107"/>
            <p:cNvPicPr>
              <a:picLocks noChangeAspect="1"/>
            </p:cNvPicPr>
            <p:nvPr/>
          </p:nvPicPr>
          <p:blipFill>
            <a:blip r:embed="rId3"/>
            <a:stretch>
              <a:fillRect/>
            </a:stretch>
          </p:blipFill>
          <p:spPr>
            <a:xfrm rot="610337">
              <a:off x="5493625" y="1724068"/>
              <a:ext cx="606777" cy="598948"/>
            </a:xfrm>
            <a:prstGeom prst="rect">
              <a:avLst/>
            </a:prstGeom>
          </p:spPr>
        </p:pic>
        <p:sp>
          <p:nvSpPr>
            <p:cNvPr id="109" name="TextBox 108"/>
            <p:cNvSpPr txBox="1"/>
            <p:nvPr/>
          </p:nvSpPr>
          <p:spPr>
            <a:xfrm>
              <a:off x="5576434" y="1825650"/>
              <a:ext cx="416814"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contents </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 location</a:t>
              </a:r>
            </a:p>
          </p:txBody>
        </p:sp>
      </p:grpSp>
      <p:grpSp>
        <p:nvGrpSpPr>
          <p:cNvPr id="171" name="Group 170"/>
          <p:cNvGrpSpPr/>
          <p:nvPr/>
        </p:nvGrpSpPr>
        <p:grpSpPr>
          <a:xfrm>
            <a:off x="6075606" y="2891493"/>
            <a:ext cx="546099" cy="598948"/>
            <a:chOff x="6219155" y="4314332"/>
            <a:chExt cx="606777" cy="598948"/>
          </a:xfrm>
        </p:grpSpPr>
        <p:pic>
          <p:nvPicPr>
            <p:cNvPr id="110" name="Picture 109"/>
            <p:cNvPicPr>
              <a:picLocks noChangeAspect="1"/>
            </p:cNvPicPr>
            <p:nvPr/>
          </p:nvPicPr>
          <p:blipFill>
            <a:blip r:embed="rId3"/>
            <a:stretch>
              <a:fillRect/>
            </a:stretch>
          </p:blipFill>
          <p:spPr>
            <a:xfrm rot="610337">
              <a:off x="6219155" y="4314332"/>
              <a:ext cx="606777" cy="598948"/>
            </a:xfrm>
            <a:prstGeom prst="rect">
              <a:avLst/>
            </a:prstGeom>
          </p:spPr>
        </p:pic>
        <p:sp>
          <p:nvSpPr>
            <p:cNvPr id="111" name="TextBox 110"/>
            <p:cNvSpPr txBox="1"/>
            <p:nvPr/>
          </p:nvSpPr>
          <p:spPr>
            <a:xfrm>
              <a:off x="6301967" y="440858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attach-</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164" name="Group 163"/>
          <p:cNvGrpSpPr/>
          <p:nvPr/>
        </p:nvGrpSpPr>
        <p:grpSpPr>
          <a:xfrm>
            <a:off x="6054440" y="1725033"/>
            <a:ext cx="546099" cy="598948"/>
            <a:chOff x="6219154" y="1725033"/>
            <a:chExt cx="606777" cy="598948"/>
          </a:xfrm>
        </p:grpSpPr>
        <p:pic>
          <p:nvPicPr>
            <p:cNvPr id="112" name="Picture 111"/>
            <p:cNvPicPr>
              <a:picLocks noChangeAspect="1"/>
            </p:cNvPicPr>
            <p:nvPr/>
          </p:nvPicPr>
          <p:blipFill>
            <a:blip r:embed="rId3"/>
            <a:stretch>
              <a:fillRect/>
            </a:stretch>
          </p:blipFill>
          <p:spPr>
            <a:xfrm rot="610337">
              <a:off x="6219154" y="1725033"/>
              <a:ext cx="606777" cy="598948"/>
            </a:xfrm>
            <a:prstGeom prst="rect">
              <a:avLst/>
            </a:prstGeom>
          </p:spPr>
        </p:pic>
        <p:sp>
          <p:nvSpPr>
            <p:cNvPr id="114" name="TextBox 113"/>
            <p:cNvSpPr txBox="1"/>
            <p:nvPr/>
          </p:nvSpPr>
          <p:spPr>
            <a:xfrm>
              <a:off x="6301962" y="187871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63" name="Group 162"/>
          <p:cNvGrpSpPr/>
          <p:nvPr/>
        </p:nvGrpSpPr>
        <p:grpSpPr>
          <a:xfrm>
            <a:off x="6054438" y="2257319"/>
            <a:ext cx="546099" cy="598948"/>
            <a:chOff x="6219153" y="2257319"/>
            <a:chExt cx="606777" cy="598948"/>
          </a:xfrm>
        </p:grpSpPr>
        <p:pic>
          <p:nvPicPr>
            <p:cNvPr id="113" name="Picture 112"/>
            <p:cNvPicPr>
              <a:picLocks noChangeAspect="1"/>
            </p:cNvPicPr>
            <p:nvPr/>
          </p:nvPicPr>
          <p:blipFill>
            <a:blip r:embed="rId3"/>
            <a:stretch>
              <a:fillRect/>
            </a:stretch>
          </p:blipFill>
          <p:spPr>
            <a:xfrm rot="610337">
              <a:off x="6219153" y="2257319"/>
              <a:ext cx="606777" cy="598948"/>
            </a:xfrm>
            <a:prstGeom prst="rect">
              <a:avLst/>
            </a:prstGeom>
          </p:spPr>
        </p:pic>
        <p:sp>
          <p:nvSpPr>
            <p:cNvPr id="115" name="TextBox 114"/>
            <p:cNvSpPr txBox="1"/>
            <p:nvPr/>
          </p:nvSpPr>
          <p:spPr>
            <a:xfrm>
              <a:off x="6301962" y="23643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Accept/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reject/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tentative</a:t>
              </a:r>
            </a:p>
          </p:txBody>
        </p:sp>
      </p:grpSp>
      <p:grpSp>
        <p:nvGrpSpPr>
          <p:cNvPr id="167" name="Group 166"/>
          <p:cNvGrpSpPr/>
          <p:nvPr/>
        </p:nvGrpSpPr>
        <p:grpSpPr>
          <a:xfrm>
            <a:off x="6707418" y="2299101"/>
            <a:ext cx="546099" cy="598948"/>
            <a:chOff x="6944686" y="3004641"/>
            <a:chExt cx="606777" cy="598948"/>
          </a:xfrm>
        </p:grpSpPr>
        <p:pic>
          <p:nvPicPr>
            <p:cNvPr id="116" name="Picture 115"/>
            <p:cNvPicPr>
              <a:picLocks noChangeAspect="1"/>
            </p:cNvPicPr>
            <p:nvPr/>
          </p:nvPicPr>
          <p:blipFill>
            <a:blip r:embed="rId3"/>
            <a:stretch>
              <a:fillRect/>
            </a:stretch>
          </p:blipFill>
          <p:spPr>
            <a:xfrm rot="610337">
              <a:off x="6944686" y="3004641"/>
              <a:ext cx="606777" cy="598948"/>
            </a:xfrm>
            <a:prstGeom prst="rect">
              <a:avLst/>
            </a:prstGeom>
          </p:spPr>
        </p:pic>
        <p:sp>
          <p:nvSpPr>
            <p:cNvPr id="117" name="TextBox 116"/>
            <p:cNvSpPr txBox="1"/>
            <p:nvPr/>
          </p:nvSpPr>
          <p:spPr>
            <a:xfrm>
              <a:off x="7027498"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Add address info</a:t>
              </a:r>
            </a:p>
          </p:txBody>
        </p:sp>
      </p:grpSp>
      <p:grpSp>
        <p:nvGrpSpPr>
          <p:cNvPr id="165" name="Group 164"/>
          <p:cNvGrpSpPr/>
          <p:nvPr/>
        </p:nvGrpSpPr>
        <p:grpSpPr>
          <a:xfrm>
            <a:off x="6707417" y="1721533"/>
            <a:ext cx="546099" cy="598948"/>
            <a:chOff x="6944684" y="1721533"/>
            <a:chExt cx="606777" cy="598948"/>
          </a:xfrm>
        </p:grpSpPr>
        <p:pic>
          <p:nvPicPr>
            <p:cNvPr id="122" name="Picture 121"/>
            <p:cNvPicPr>
              <a:picLocks noChangeAspect="1"/>
            </p:cNvPicPr>
            <p:nvPr/>
          </p:nvPicPr>
          <p:blipFill>
            <a:blip r:embed="rId3"/>
            <a:stretch>
              <a:fillRect/>
            </a:stretch>
          </p:blipFill>
          <p:spPr>
            <a:xfrm rot="610337">
              <a:off x="6944684" y="1721533"/>
              <a:ext cx="606777" cy="598948"/>
            </a:xfrm>
            <a:prstGeom prst="rect">
              <a:avLst/>
            </a:prstGeom>
          </p:spPr>
        </p:pic>
        <p:sp>
          <p:nvSpPr>
            <p:cNvPr id="123" name="TextBox 122"/>
            <p:cNvSpPr txBox="1"/>
            <p:nvPr/>
          </p:nvSpPr>
          <p:spPr>
            <a:xfrm>
              <a:off x="7027496"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basic contact</a:t>
              </a:r>
            </a:p>
          </p:txBody>
        </p:sp>
      </p:grpSp>
      <p:grpSp>
        <p:nvGrpSpPr>
          <p:cNvPr id="168" name="Group 167"/>
          <p:cNvGrpSpPr/>
          <p:nvPr/>
        </p:nvGrpSpPr>
        <p:grpSpPr>
          <a:xfrm>
            <a:off x="7360394" y="2299101"/>
            <a:ext cx="546099" cy="598948"/>
            <a:chOff x="7670214" y="3004641"/>
            <a:chExt cx="606777" cy="598948"/>
          </a:xfrm>
        </p:grpSpPr>
        <p:pic>
          <p:nvPicPr>
            <p:cNvPr id="124" name="Picture 123"/>
            <p:cNvPicPr>
              <a:picLocks noChangeAspect="1"/>
            </p:cNvPicPr>
            <p:nvPr/>
          </p:nvPicPr>
          <p:blipFill>
            <a:blip r:embed="rId3"/>
            <a:stretch>
              <a:fillRect/>
            </a:stretch>
          </p:blipFill>
          <p:spPr>
            <a:xfrm rot="610337">
              <a:off x="7670214" y="3004641"/>
              <a:ext cx="606777" cy="598948"/>
            </a:xfrm>
            <a:prstGeom prst="rect">
              <a:avLst/>
            </a:prstGeom>
          </p:spPr>
        </p:pic>
        <p:sp>
          <p:nvSpPr>
            <p:cNvPr id="125" name="TextBox 124"/>
            <p:cNvSpPr txBox="1"/>
            <p:nvPr/>
          </p:nvSpPr>
          <p:spPr>
            <a:xfrm>
              <a:off x="7753027"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address info</a:t>
              </a:r>
            </a:p>
          </p:txBody>
        </p:sp>
      </p:grpSp>
      <p:grpSp>
        <p:nvGrpSpPr>
          <p:cNvPr id="166" name="Group 165"/>
          <p:cNvGrpSpPr/>
          <p:nvPr/>
        </p:nvGrpSpPr>
        <p:grpSpPr>
          <a:xfrm>
            <a:off x="7360392" y="1721533"/>
            <a:ext cx="546099" cy="598948"/>
            <a:chOff x="7670213" y="1721533"/>
            <a:chExt cx="606777" cy="598948"/>
          </a:xfrm>
        </p:grpSpPr>
        <p:pic>
          <p:nvPicPr>
            <p:cNvPr id="126" name="Picture 125"/>
            <p:cNvPicPr>
              <a:picLocks noChangeAspect="1"/>
            </p:cNvPicPr>
            <p:nvPr/>
          </p:nvPicPr>
          <p:blipFill>
            <a:blip r:embed="rId3"/>
            <a:stretch>
              <a:fillRect/>
            </a:stretch>
          </p:blipFill>
          <p:spPr>
            <a:xfrm rot="610337">
              <a:off x="7670213" y="1721533"/>
              <a:ext cx="606777" cy="598948"/>
            </a:xfrm>
            <a:prstGeom prst="rect">
              <a:avLst/>
            </a:prstGeom>
          </p:spPr>
        </p:pic>
        <p:sp>
          <p:nvSpPr>
            <p:cNvPr id="127" name="TextBox 126"/>
            <p:cNvSpPr txBox="1"/>
            <p:nvPr/>
          </p:nvSpPr>
          <p:spPr>
            <a:xfrm>
              <a:off x="7753025"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contact info</a:t>
              </a:r>
            </a:p>
          </p:txBody>
        </p:sp>
      </p:grpSp>
      <p:grpSp>
        <p:nvGrpSpPr>
          <p:cNvPr id="169" name="Group 168"/>
          <p:cNvGrpSpPr/>
          <p:nvPr/>
        </p:nvGrpSpPr>
        <p:grpSpPr>
          <a:xfrm>
            <a:off x="8013371" y="1722910"/>
            <a:ext cx="546099" cy="598948"/>
            <a:chOff x="8395744" y="3004641"/>
            <a:chExt cx="606777" cy="598948"/>
          </a:xfrm>
        </p:grpSpPr>
        <p:pic>
          <p:nvPicPr>
            <p:cNvPr id="128" name="Picture 127"/>
            <p:cNvPicPr>
              <a:picLocks noChangeAspect="1"/>
            </p:cNvPicPr>
            <p:nvPr/>
          </p:nvPicPr>
          <p:blipFill>
            <a:blip r:embed="rId3"/>
            <a:stretch>
              <a:fillRect/>
            </a:stretch>
          </p:blipFill>
          <p:spPr>
            <a:xfrm rot="610337">
              <a:off x="8395744" y="3004641"/>
              <a:ext cx="606777" cy="598948"/>
            </a:xfrm>
            <a:prstGeom prst="rect">
              <a:avLst/>
            </a:prstGeom>
          </p:spPr>
        </p:pic>
        <p:sp>
          <p:nvSpPr>
            <p:cNvPr id="129" name="TextBox 128"/>
            <p:cNvSpPr txBox="1"/>
            <p:nvPr/>
          </p:nvSpPr>
          <p:spPr>
            <a:xfrm>
              <a:off x="8478556" y="315099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contact</a:t>
              </a:r>
            </a:p>
          </p:txBody>
        </p:sp>
      </p:grpSp>
      <p:sp>
        <p:nvSpPr>
          <p:cNvPr id="179" name="TextBox 178"/>
          <p:cNvSpPr txBox="1"/>
          <p:nvPr/>
        </p:nvSpPr>
        <p:spPr>
          <a:xfrm>
            <a:off x="4268749" y="5159647"/>
            <a:ext cx="4334030" cy="410575"/>
          </a:xfrm>
          <a:prstGeom prst="rect">
            <a:avLst/>
          </a:prstGeom>
          <a:noFill/>
        </p:spPr>
        <p:txBody>
          <a:bodyPr wrap="square" lIns="71323" tIns="35662" rIns="71323" bIns="35662" rtlCol="0">
            <a:spAutoFit/>
          </a:bodyPr>
          <a:lstStyle/>
          <a:p>
            <a:pPr algn="r">
              <a:defRPr/>
            </a:pPr>
            <a:r>
              <a:rPr lang="en-US" sz="2200" kern="0" dirty="0" smtClean="0">
                <a:solidFill>
                  <a:srgbClr val="087FB9"/>
                </a:solidFill>
                <a:latin typeface="Arial" panose="020B0604020202020204" pitchFamily="34" charset="0"/>
                <a:cs typeface="Arial" panose="020B0604020202020204" pitchFamily="34" charset="0"/>
              </a:rPr>
              <a:t>Affinity Mapping</a:t>
            </a:r>
            <a:endParaRPr lang="en-US" sz="2200" kern="0" dirty="0">
              <a:solidFill>
                <a:srgbClr val="087FB9"/>
              </a:solidFill>
              <a:latin typeface="Arial" panose="020B0604020202020204" pitchFamily="34" charset="0"/>
              <a:cs typeface="Arial" panose="020B0604020202020204" pitchFamily="34" charset="0"/>
            </a:endParaRPr>
          </a:p>
        </p:txBody>
      </p:sp>
      <p:cxnSp>
        <p:nvCxnSpPr>
          <p:cNvPr id="182" name="Straight Connector 181"/>
          <p:cNvCxnSpPr/>
          <p:nvPr/>
        </p:nvCxnSpPr>
        <p:spPr>
          <a:xfrm>
            <a:off x="854748" y="1607529"/>
            <a:ext cx="764345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3913675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2" name="Group 191"/>
          <p:cNvGrpSpPr/>
          <p:nvPr/>
        </p:nvGrpSpPr>
        <p:grpSpPr>
          <a:xfrm>
            <a:off x="830629" y="396098"/>
            <a:ext cx="546099" cy="598948"/>
            <a:chOff x="414920" y="396098"/>
            <a:chExt cx="606777" cy="598948"/>
          </a:xfrm>
        </p:grpSpPr>
        <p:pic>
          <p:nvPicPr>
            <p:cNvPr id="4" name="Picture 3"/>
            <p:cNvPicPr>
              <a:picLocks noChangeAspect="1"/>
            </p:cNvPicPr>
            <p:nvPr/>
          </p:nvPicPr>
          <p:blipFill>
            <a:blip r:embed="rId3"/>
            <a:stretch>
              <a:fillRect/>
            </a:stretch>
          </p:blipFill>
          <p:spPr>
            <a:xfrm rot="610337">
              <a:off x="414920" y="396098"/>
              <a:ext cx="606777" cy="598948"/>
            </a:xfrm>
            <a:prstGeom prst="rect">
              <a:avLst/>
            </a:prstGeom>
          </p:spPr>
        </p:pic>
        <p:sp>
          <p:nvSpPr>
            <p:cNvPr id="8" name="TextBox 7"/>
            <p:cNvSpPr txBox="1"/>
            <p:nvPr/>
          </p:nvSpPr>
          <p:spPr>
            <a:xfrm>
              <a:off x="500340" y="542407"/>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Organize email</a:t>
              </a:r>
            </a:p>
          </p:txBody>
        </p:sp>
      </p:grpSp>
      <p:grpSp>
        <p:nvGrpSpPr>
          <p:cNvPr id="193" name="Group 192"/>
          <p:cNvGrpSpPr/>
          <p:nvPr/>
        </p:nvGrpSpPr>
        <p:grpSpPr>
          <a:xfrm>
            <a:off x="830629" y="963768"/>
            <a:ext cx="546099" cy="598948"/>
            <a:chOff x="414920" y="963768"/>
            <a:chExt cx="606777" cy="598948"/>
          </a:xfrm>
        </p:grpSpPr>
        <p:pic>
          <p:nvPicPr>
            <p:cNvPr id="7" name="Picture 6"/>
            <p:cNvPicPr>
              <a:picLocks noChangeAspect="1"/>
            </p:cNvPicPr>
            <p:nvPr/>
          </p:nvPicPr>
          <p:blipFill>
            <a:blip r:embed="rId4"/>
            <a:stretch>
              <a:fillRect/>
            </a:stretch>
          </p:blipFill>
          <p:spPr>
            <a:xfrm rot="610337">
              <a:off x="414920" y="963768"/>
              <a:ext cx="606777" cy="598948"/>
            </a:xfrm>
            <a:prstGeom prst="rect">
              <a:avLst/>
            </a:prstGeom>
          </p:spPr>
        </p:pic>
        <p:sp>
          <p:nvSpPr>
            <p:cNvPr id="25" name="TextBox 24"/>
            <p:cNvSpPr txBox="1"/>
            <p:nvPr/>
          </p:nvSpPr>
          <p:spPr>
            <a:xfrm>
              <a:off x="50034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email</a:t>
              </a:r>
            </a:p>
          </p:txBody>
        </p:sp>
      </p:grpSp>
      <p:grpSp>
        <p:nvGrpSpPr>
          <p:cNvPr id="191" name="Group 190"/>
          <p:cNvGrpSpPr/>
          <p:nvPr/>
        </p:nvGrpSpPr>
        <p:grpSpPr>
          <a:xfrm>
            <a:off x="1483607" y="963768"/>
            <a:ext cx="546099" cy="598948"/>
            <a:chOff x="1140451" y="963768"/>
            <a:chExt cx="606777" cy="598948"/>
          </a:xfrm>
        </p:grpSpPr>
        <p:pic>
          <p:nvPicPr>
            <p:cNvPr id="9" name="Picture 8"/>
            <p:cNvPicPr>
              <a:picLocks noChangeAspect="1"/>
            </p:cNvPicPr>
            <p:nvPr/>
          </p:nvPicPr>
          <p:blipFill>
            <a:blip r:embed="rId4"/>
            <a:stretch>
              <a:fillRect/>
            </a:stretch>
          </p:blipFill>
          <p:spPr>
            <a:xfrm rot="610337">
              <a:off x="1140451" y="963768"/>
              <a:ext cx="606777" cy="598948"/>
            </a:xfrm>
            <a:prstGeom prst="rect">
              <a:avLst/>
            </a:prstGeom>
          </p:spPr>
        </p:pic>
        <p:sp>
          <p:nvSpPr>
            <p:cNvPr id="26" name="TextBox 25"/>
            <p:cNvSpPr txBox="1"/>
            <p:nvPr/>
          </p:nvSpPr>
          <p:spPr>
            <a:xfrm>
              <a:off x="122326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File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90" name="Group 189"/>
          <p:cNvGrpSpPr/>
          <p:nvPr/>
        </p:nvGrpSpPr>
        <p:grpSpPr>
          <a:xfrm>
            <a:off x="2136583" y="963768"/>
            <a:ext cx="546099" cy="598948"/>
            <a:chOff x="1865980" y="963768"/>
            <a:chExt cx="606777" cy="598948"/>
          </a:xfrm>
        </p:grpSpPr>
        <p:pic>
          <p:nvPicPr>
            <p:cNvPr id="10" name="Picture 9"/>
            <p:cNvPicPr>
              <a:picLocks noChangeAspect="1"/>
            </p:cNvPicPr>
            <p:nvPr/>
          </p:nvPicPr>
          <p:blipFill>
            <a:blip r:embed="rId4"/>
            <a:stretch>
              <a:fillRect/>
            </a:stretch>
          </p:blipFill>
          <p:spPr>
            <a:xfrm rot="610337">
              <a:off x="1865980" y="963768"/>
              <a:ext cx="606777" cy="598948"/>
            </a:xfrm>
            <a:prstGeom prst="rect">
              <a:avLst/>
            </a:prstGeom>
          </p:spPr>
        </p:pic>
        <p:sp>
          <p:nvSpPr>
            <p:cNvPr id="27" name="TextBox 26"/>
            <p:cNvSpPr txBox="1"/>
            <p:nvPr/>
          </p:nvSpPr>
          <p:spPr>
            <a:xfrm>
              <a:off x="1942278"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Compose email</a:t>
              </a:r>
            </a:p>
          </p:txBody>
        </p:sp>
      </p:grpSp>
      <p:grpSp>
        <p:nvGrpSpPr>
          <p:cNvPr id="188" name="Group 187"/>
          <p:cNvGrpSpPr/>
          <p:nvPr/>
        </p:nvGrpSpPr>
        <p:grpSpPr>
          <a:xfrm>
            <a:off x="2789559" y="963768"/>
            <a:ext cx="546099" cy="598948"/>
            <a:chOff x="2591509" y="963768"/>
            <a:chExt cx="606777" cy="598948"/>
          </a:xfrm>
        </p:grpSpPr>
        <p:pic>
          <p:nvPicPr>
            <p:cNvPr id="11" name="Picture 10"/>
            <p:cNvPicPr>
              <a:picLocks noChangeAspect="1"/>
            </p:cNvPicPr>
            <p:nvPr/>
          </p:nvPicPr>
          <p:blipFill>
            <a:blip r:embed="rId4"/>
            <a:stretch>
              <a:fillRect/>
            </a:stretch>
          </p:blipFill>
          <p:spPr>
            <a:xfrm rot="610337">
              <a:off x="2591509" y="963768"/>
              <a:ext cx="606777" cy="598948"/>
            </a:xfrm>
            <a:prstGeom prst="rect">
              <a:avLst/>
            </a:prstGeom>
          </p:spPr>
        </p:pic>
        <p:sp>
          <p:nvSpPr>
            <p:cNvPr id="28" name="TextBox 27"/>
            <p:cNvSpPr txBox="1"/>
            <p:nvPr/>
          </p:nvSpPr>
          <p:spPr>
            <a:xfrm>
              <a:off x="2667806"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Read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87" name="Group 186"/>
          <p:cNvGrpSpPr/>
          <p:nvPr/>
        </p:nvGrpSpPr>
        <p:grpSpPr>
          <a:xfrm>
            <a:off x="3442535" y="963768"/>
            <a:ext cx="546099" cy="598948"/>
            <a:chOff x="3317038" y="963768"/>
            <a:chExt cx="606777" cy="598948"/>
          </a:xfrm>
        </p:grpSpPr>
        <p:pic>
          <p:nvPicPr>
            <p:cNvPr id="12" name="Picture 11"/>
            <p:cNvPicPr>
              <a:picLocks noChangeAspect="1"/>
            </p:cNvPicPr>
            <p:nvPr/>
          </p:nvPicPr>
          <p:blipFill>
            <a:blip r:embed="rId4"/>
            <a:stretch>
              <a:fillRect/>
            </a:stretch>
          </p:blipFill>
          <p:spPr>
            <a:xfrm rot="610337">
              <a:off x="3317038" y="963768"/>
              <a:ext cx="606777" cy="598948"/>
            </a:xfrm>
            <a:prstGeom prst="rect">
              <a:avLst/>
            </a:prstGeom>
          </p:spPr>
        </p:pic>
        <p:sp>
          <p:nvSpPr>
            <p:cNvPr id="29" name="TextBox 28"/>
            <p:cNvSpPr txBox="1"/>
            <p:nvPr/>
          </p:nvSpPr>
          <p:spPr>
            <a:xfrm>
              <a:off x="3393334"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86" name="Group 185"/>
          <p:cNvGrpSpPr/>
          <p:nvPr/>
        </p:nvGrpSpPr>
        <p:grpSpPr>
          <a:xfrm>
            <a:off x="4095510" y="963768"/>
            <a:ext cx="546099" cy="598948"/>
            <a:chOff x="4042566" y="963768"/>
            <a:chExt cx="606777" cy="598948"/>
          </a:xfrm>
        </p:grpSpPr>
        <p:pic>
          <p:nvPicPr>
            <p:cNvPr id="13" name="Picture 12"/>
            <p:cNvPicPr>
              <a:picLocks noChangeAspect="1"/>
            </p:cNvPicPr>
            <p:nvPr/>
          </p:nvPicPr>
          <p:blipFill>
            <a:blip r:embed="rId4"/>
            <a:stretch>
              <a:fillRect/>
            </a:stretch>
          </p:blipFill>
          <p:spPr>
            <a:xfrm rot="610337">
              <a:off x="4042566" y="963768"/>
              <a:ext cx="606777" cy="598948"/>
            </a:xfrm>
            <a:prstGeom prst="rect">
              <a:avLst/>
            </a:prstGeom>
          </p:spPr>
        </p:pic>
        <p:sp>
          <p:nvSpPr>
            <p:cNvPr id="30" name="TextBox 29"/>
            <p:cNvSpPr txBox="1"/>
            <p:nvPr/>
          </p:nvSpPr>
          <p:spPr>
            <a:xfrm>
              <a:off x="4118862"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calendar</a:t>
              </a:r>
            </a:p>
          </p:txBody>
        </p:sp>
      </p:grpSp>
      <p:grpSp>
        <p:nvGrpSpPr>
          <p:cNvPr id="183" name="Group 182"/>
          <p:cNvGrpSpPr/>
          <p:nvPr/>
        </p:nvGrpSpPr>
        <p:grpSpPr>
          <a:xfrm>
            <a:off x="4748487" y="963768"/>
            <a:ext cx="546099" cy="598948"/>
            <a:chOff x="4768096" y="963768"/>
            <a:chExt cx="606777" cy="598948"/>
          </a:xfrm>
        </p:grpSpPr>
        <p:pic>
          <p:nvPicPr>
            <p:cNvPr id="14" name="Picture 13"/>
            <p:cNvPicPr>
              <a:picLocks noChangeAspect="1"/>
            </p:cNvPicPr>
            <p:nvPr/>
          </p:nvPicPr>
          <p:blipFill>
            <a:blip r:embed="rId4"/>
            <a:stretch>
              <a:fillRect/>
            </a:stretch>
          </p:blipFill>
          <p:spPr>
            <a:xfrm rot="610337">
              <a:off x="4768096" y="963768"/>
              <a:ext cx="606777" cy="598948"/>
            </a:xfrm>
            <a:prstGeom prst="rect">
              <a:avLst/>
            </a:prstGeom>
          </p:spPr>
        </p:pic>
        <p:sp>
          <p:nvSpPr>
            <p:cNvPr id="31" name="TextBox 30"/>
            <p:cNvSpPr txBox="1"/>
            <p:nvPr/>
          </p:nvSpPr>
          <p:spPr>
            <a:xfrm>
              <a:off x="484439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81" name="Group 180"/>
          <p:cNvGrpSpPr/>
          <p:nvPr/>
        </p:nvGrpSpPr>
        <p:grpSpPr>
          <a:xfrm>
            <a:off x="5401463" y="963768"/>
            <a:ext cx="546099" cy="598948"/>
            <a:chOff x="5493625" y="963768"/>
            <a:chExt cx="606777" cy="598948"/>
          </a:xfrm>
        </p:grpSpPr>
        <p:pic>
          <p:nvPicPr>
            <p:cNvPr id="15" name="Picture 14"/>
            <p:cNvPicPr>
              <a:picLocks noChangeAspect="1"/>
            </p:cNvPicPr>
            <p:nvPr/>
          </p:nvPicPr>
          <p:blipFill>
            <a:blip r:embed="rId4"/>
            <a:stretch>
              <a:fillRect/>
            </a:stretch>
          </p:blipFill>
          <p:spPr>
            <a:xfrm rot="610337">
              <a:off x="5493625" y="963768"/>
              <a:ext cx="606777" cy="598948"/>
            </a:xfrm>
            <a:prstGeom prst="rect">
              <a:avLst/>
            </a:prstGeom>
          </p:spPr>
        </p:pic>
        <p:sp>
          <p:nvSpPr>
            <p:cNvPr id="32" name="TextBox 31"/>
            <p:cNvSpPr txBox="1"/>
            <p:nvPr/>
          </p:nvSpPr>
          <p:spPr>
            <a:xfrm>
              <a:off x="5569918"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a:t>
              </a: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80" name="Group 179"/>
          <p:cNvGrpSpPr/>
          <p:nvPr/>
        </p:nvGrpSpPr>
        <p:grpSpPr>
          <a:xfrm>
            <a:off x="6054440" y="963768"/>
            <a:ext cx="546099" cy="598948"/>
            <a:chOff x="6219154" y="963768"/>
            <a:chExt cx="606777" cy="598948"/>
          </a:xfrm>
        </p:grpSpPr>
        <p:pic>
          <p:nvPicPr>
            <p:cNvPr id="16" name="Picture 15"/>
            <p:cNvPicPr>
              <a:picLocks noChangeAspect="1"/>
            </p:cNvPicPr>
            <p:nvPr/>
          </p:nvPicPr>
          <p:blipFill>
            <a:blip r:embed="rId4"/>
            <a:stretch>
              <a:fillRect/>
            </a:stretch>
          </p:blipFill>
          <p:spPr>
            <a:xfrm rot="610337">
              <a:off x="6219154" y="963768"/>
              <a:ext cx="606777" cy="598948"/>
            </a:xfrm>
            <a:prstGeom prst="rect">
              <a:avLst/>
            </a:prstGeom>
          </p:spPr>
        </p:pic>
        <p:sp>
          <p:nvSpPr>
            <p:cNvPr id="33" name="TextBox 32"/>
            <p:cNvSpPr txBox="1"/>
            <p:nvPr/>
          </p:nvSpPr>
          <p:spPr>
            <a:xfrm>
              <a:off x="6295442"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78" name="Group 177"/>
          <p:cNvGrpSpPr/>
          <p:nvPr/>
        </p:nvGrpSpPr>
        <p:grpSpPr>
          <a:xfrm>
            <a:off x="6707415" y="963768"/>
            <a:ext cx="546099" cy="598948"/>
            <a:chOff x="6944683" y="963768"/>
            <a:chExt cx="606777" cy="598948"/>
          </a:xfrm>
        </p:grpSpPr>
        <p:pic>
          <p:nvPicPr>
            <p:cNvPr id="17" name="Picture 16"/>
            <p:cNvPicPr>
              <a:picLocks noChangeAspect="1"/>
            </p:cNvPicPr>
            <p:nvPr/>
          </p:nvPicPr>
          <p:blipFill>
            <a:blip r:embed="rId4"/>
            <a:stretch>
              <a:fillRect/>
            </a:stretch>
          </p:blipFill>
          <p:spPr>
            <a:xfrm rot="610337">
              <a:off x="6944683" y="963768"/>
              <a:ext cx="606777" cy="598948"/>
            </a:xfrm>
            <a:prstGeom prst="rect">
              <a:avLst/>
            </a:prstGeom>
          </p:spPr>
        </p:pic>
        <p:sp>
          <p:nvSpPr>
            <p:cNvPr id="34" name="TextBox 33"/>
            <p:cNvSpPr txBox="1"/>
            <p:nvPr/>
          </p:nvSpPr>
          <p:spPr>
            <a:xfrm>
              <a:off x="7020974"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contact</a:t>
              </a:r>
            </a:p>
          </p:txBody>
        </p:sp>
      </p:grpSp>
      <p:grpSp>
        <p:nvGrpSpPr>
          <p:cNvPr id="177" name="Group 176"/>
          <p:cNvGrpSpPr/>
          <p:nvPr/>
        </p:nvGrpSpPr>
        <p:grpSpPr>
          <a:xfrm>
            <a:off x="7360391" y="963768"/>
            <a:ext cx="546099" cy="598948"/>
            <a:chOff x="7670212" y="963768"/>
            <a:chExt cx="606777" cy="598948"/>
          </a:xfrm>
        </p:grpSpPr>
        <p:pic>
          <p:nvPicPr>
            <p:cNvPr id="18" name="Picture 17"/>
            <p:cNvPicPr>
              <a:picLocks noChangeAspect="1"/>
            </p:cNvPicPr>
            <p:nvPr/>
          </p:nvPicPr>
          <p:blipFill>
            <a:blip r:embed="rId4"/>
            <a:stretch>
              <a:fillRect/>
            </a:stretch>
          </p:blipFill>
          <p:spPr>
            <a:xfrm rot="610337">
              <a:off x="7670212" y="963768"/>
              <a:ext cx="606777" cy="598948"/>
            </a:xfrm>
            <a:prstGeom prst="rect">
              <a:avLst/>
            </a:prstGeom>
          </p:spPr>
        </p:pic>
        <p:sp>
          <p:nvSpPr>
            <p:cNvPr id="35" name="TextBox 34"/>
            <p:cNvSpPr txBox="1"/>
            <p:nvPr/>
          </p:nvSpPr>
          <p:spPr>
            <a:xfrm>
              <a:off x="7746501"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contact</a:t>
              </a:r>
            </a:p>
          </p:txBody>
        </p:sp>
      </p:grpSp>
      <p:grpSp>
        <p:nvGrpSpPr>
          <p:cNvPr id="176" name="Group 175"/>
          <p:cNvGrpSpPr/>
          <p:nvPr/>
        </p:nvGrpSpPr>
        <p:grpSpPr>
          <a:xfrm>
            <a:off x="8013368" y="963768"/>
            <a:ext cx="546099" cy="598948"/>
            <a:chOff x="8395741" y="963768"/>
            <a:chExt cx="606777" cy="598948"/>
          </a:xfrm>
        </p:grpSpPr>
        <p:pic>
          <p:nvPicPr>
            <p:cNvPr id="19" name="Picture 18"/>
            <p:cNvPicPr>
              <a:picLocks noChangeAspect="1"/>
            </p:cNvPicPr>
            <p:nvPr/>
          </p:nvPicPr>
          <p:blipFill>
            <a:blip r:embed="rId4"/>
            <a:stretch>
              <a:fillRect/>
            </a:stretch>
          </p:blipFill>
          <p:spPr>
            <a:xfrm rot="610337">
              <a:off x="8395741" y="963768"/>
              <a:ext cx="606777" cy="598948"/>
            </a:xfrm>
            <a:prstGeom prst="rect">
              <a:avLst/>
            </a:prstGeom>
          </p:spPr>
        </p:pic>
        <p:sp>
          <p:nvSpPr>
            <p:cNvPr id="36" name="TextBox 35"/>
            <p:cNvSpPr txBox="1"/>
            <p:nvPr/>
          </p:nvSpPr>
          <p:spPr>
            <a:xfrm>
              <a:off x="847203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contact</a:t>
              </a:r>
            </a:p>
          </p:txBody>
        </p:sp>
      </p:grpSp>
      <p:grpSp>
        <p:nvGrpSpPr>
          <p:cNvPr id="185" name="Group 184"/>
          <p:cNvGrpSpPr/>
          <p:nvPr/>
        </p:nvGrpSpPr>
        <p:grpSpPr>
          <a:xfrm>
            <a:off x="4095510" y="395333"/>
            <a:ext cx="546099" cy="598948"/>
            <a:chOff x="4042566" y="395333"/>
            <a:chExt cx="606777" cy="598948"/>
          </a:xfrm>
        </p:grpSpPr>
        <p:pic>
          <p:nvPicPr>
            <p:cNvPr id="39" name="Picture 38"/>
            <p:cNvPicPr>
              <a:picLocks noChangeAspect="1"/>
            </p:cNvPicPr>
            <p:nvPr/>
          </p:nvPicPr>
          <p:blipFill>
            <a:blip r:embed="rId3"/>
            <a:stretch>
              <a:fillRect/>
            </a:stretch>
          </p:blipFill>
          <p:spPr>
            <a:xfrm rot="610337">
              <a:off x="4042566" y="395333"/>
              <a:ext cx="606777" cy="598948"/>
            </a:xfrm>
            <a:prstGeom prst="rect">
              <a:avLst/>
            </a:prstGeom>
          </p:spPr>
        </p:pic>
        <p:sp>
          <p:nvSpPr>
            <p:cNvPr id="40" name="TextBox 39"/>
            <p:cNvSpPr txBox="1"/>
            <p:nvPr/>
          </p:nvSpPr>
          <p:spPr>
            <a:xfrm>
              <a:off x="4127985" y="541642"/>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calendar</a:t>
              </a:r>
            </a:p>
          </p:txBody>
        </p:sp>
      </p:grpSp>
      <p:pic>
        <p:nvPicPr>
          <p:cNvPr id="41" name="Picture 40"/>
          <p:cNvPicPr>
            <a:picLocks noChangeAspect="1"/>
          </p:cNvPicPr>
          <p:nvPr/>
        </p:nvPicPr>
        <p:blipFill>
          <a:blip r:embed="rId3"/>
          <a:stretch>
            <a:fillRect/>
          </a:stretch>
        </p:blipFill>
        <p:spPr>
          <a:xfrm rot="610337">
            <a:off x="6707417" y="394567"/>
            <a:ext cx="546099" cy="598948"/>
          </a:xfrm>
          <a:prstGeom prst="rect">
            <a:avLst/>
          </a:prstGeom>
        </p:spPr>
      </p:pic>
      <p:sp>
        <p:nvSpPr>
          <p:cNvPr id="42" name="TextBox 41"/>
          <p:cNvSpPr txBox="1"/>
          <p:nvPr/>
        </p:nvSpPr>
        <p:spPr>
          <a:xfrm>
            <a:off x="6784292" y="540876"/>
            <a:ext cx="381000"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contacts</a:t>
            </a:r>
          </a:p>
        </p:txBody>
      </p:sp>
      <p:grpSp>
        <p:nvGrpSpPr>
          <p:cNvPr id="189" name="Group 188"/>
          <p:cNvGrpSpPr/>
          <p:nvPr/>
        </p:nvGrpSpPr>
        <p:grpSpPr>
          <a:xfrm>
            <a:off x="2136583" y="393801"/>
            <a:ext cx="546099" cy="598948"/>
            <a:chOff x="1865980" y="393801"/>
            <a:chExt cx="606777" cy="598948"/>
          </a:xfrm>
        </p:grpSpPr>
        <p:pic>
          <p:nvPicPr>
            <p:cNvPr id="43" name="Picture 42"/>
            <p:cNvPicPr>
              <a:picLocks noChangeAspect="1"/>
            </p:cNvPicPr>
            <p:nvPr/>
          </p:nvPicPr>
          <p:blipFill>
            <a:blip r:embed="rId3"/>
            <a:stretch>
              <a:fillRect/>
            </a:stretch>
          </p:blipFill>
          <p:spPr>
            <a:xfrm rot="610337">
              <a:off x="1865980" y="393801"/>
              <a:ext cx="606777" cy="598948"/>
            </a:xfrm>
            <a:prstGeom prst="rect">
              <a:avLst/>
            </a:prstGeom>
          </p:spPr>
        </p:pic>
        <p:sp>
          <p:nvSpPr>
            <p:cNvPr id="44" name="TextBox 43"/>
            <p:cNvSpPr txBox="1"/>
            <p:nvPr/>
          </p:nvSpPr>
          <p:spPr>
            <a:xfrm>
              <a:off x="1951397" y="54011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email</a:t>
              </a:r>
            </a:p>
          </p:txBody>
        </p:sp>
      </p:grpSp>
      <p:grpSp>
        <p:nvGrpSpPr>
          <p:cNvPr id="38" name="Group 37"/>
          <p:cNvGrpSpPr/>
          <p:nvPr/>
        </p:nvGrpSpPr>
        <p:grpSpPr>
          <a:xfrm>
            <a:off x="1483607" y="1724066"/>
            <a:ext cx="546099" cy="598948"/>
            <a:chOff x="1140451" y="1724066"/>
            <a:chExt cx="606777" cy="598948"/>
          </a:xfrm>
        </p:grpSpPr>
        <p:pic>
          <p:nvPicPr>
            <p:cNvPr id="6" name="Picture 5"/>
            <p:cNvPicPr>
              <a:picLocks noChangeAspect="1"/>
            </p:cNvPicPr>
            <p:nvPr/>
          </p:nvPicPr>
          <p:blipFill>
            <a:blip r:embed="rId5"/>
            <a:stretch>
              <a:fillRect/>
            </a:stretch>
          </p:blipFill>
          <p:spPr>
            <a:xfrm rot="610337">
              <a:off x="1140451" y="1724066"/>
              <a:ext cx="606777" cy="598948"/>
            </a:xfrm>
            <a:prstGeom prst="rect">
              <a:avLst/>
            </a:prstGeom>
          </p:spPr>
        </p:pic>
        <p:sp>
          <p:nvSpPr>
            <p:cNvPr id="45" name="TextBox 44"/>
            <p:cNvSpPr txBox="1"/>
            <p:nvPr/>
          </p:nvSpPr>
          <p:spPr>
            <a:xfrm>
              <a:off x="1223260" y="187775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Move email</a:t>
              </a:r>
            </a:p>
          </p:txBody>
        </p:sp>
      </p:grpSp>
      <p:grpSp>
        <p:nvGrpSpPr>
          <p:cNvPr id="2" name="Group 1"/>
          <p:cNvGrpSpPr/>
          <p:nvPr/>
        </p:nvGrpSpPr>
        <p:grpSpPr>
          <a:xfrm>
            <a:off x="830629" y="1724066"/>
            <a:ext cx="546099" cy="598948"/>
            <a:chOff x="414920" y="1724066"/>
            <a:chExt cx="606777" cy="598948"/>
          </a:xfrm>
        </p:grpSpPr>
        <p:pic>
          <p:nvPicPr>
            <p:cNvPr id="46" name="Picture 45"/>
            <p:cNvPicPr>
              <a:picLocks noChangeAspect="1"/>
            </p:cNvPicPr>
            <p:nvPr/>
          </p:nvPicPr>
          <p:blipFill>
            <a:blip r:embed="rId5"/>
            <a:stretch>
              <a:fillRect/>
            </a:stretch>
          </p:blipFill>
          <p:spPr>
            <a:xfrm rot="610337">
              <a:off x="414920" y="1724066"/>
              <a:ext cx="606777" cy="598948"/>
            </a:xfrm>
            <a:prstGeom prst="rect">
              <a:avLst/>
            </a:prstGeom>
          </p:spPr>
        </p:pic>
        <p:sp>
          <p:nvSpPr>
            <p:cNvPr id="47" name="TextBox 46"/>
            <p:cNvSpPr txBox="1"/>
            <p:nvPr/>
          </p:nvSpPr>
          <p:spPr>
            <a:xfrm>
              <a:off x="500340" y="183216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by keyword</a:t>
              </a:r>
            </a:p>
          </p:txBody>
        </p:sp>
      </p:grpSp>
      <p:grpSp>
        <p:nvGrpSpPr>
          <p:cNvPr id="37" name="Group 36"/>
          <p:cNvGrpSpPr/>
          <p:nvPr/>
        </p:nvGrpSpPr>
        <p:grpSpPr>
          <a:xfrm>
            <a:off x="1483606" y="2256352"/>
            <a:ext cx="546099" cy="598948"/>
            <a:chOff x="1140450" y="2256352"/>
            <a:chExt cx="606777" cy="598948"/>
          </a:xfrm>
        </p:grpSpPr>
        <p:pic>
          <p:nvPicPr>
            <p:cNvPr id="20" name="Picture 19"/>
            <p:cNvPicPr>
              <a:picLocks noChangeAspect="1"/>
            </p:cNvPicPr>
            <p:nvPr/>
          </p:nvPicPr>
          <p:blipFill>
            <a:blip r:embed="rId5"/>
            <a:stretch>
              <a:fillRect/>
            </a:stretch>
          </p:blipFill>
          <p:spPr>
            <a:xfrm rot="610337">
              <a:off x="1140450" y="2256352"/>
              <a:ext cx="606777" cy="598948"/>
            </a:xfrm>
            <a:prstGeom prst="rect">
              <a:avLst/>
            </a:prstGeom>
          </p:spPr>
        </p:pic>
        <p:sp>
          <p:nvSpPr>
            <p:cNvPr id="48" name="TextBox 47"/>
            <p:cNvSpPr txBox="1"/>
            <p:nvPr/>
          </p:nvSpPr>
          <p:spPr>
            <a:xfrm>
              <a:off x="1223260" y="2343839"/>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sub folders</a:t>
              </a:r>
            </a:p>
          </p:txBody>
        </p:sp>
      </p:grpSp>
      <p:grpSp>
        <p:nvGrpSpPr>
          <p:cNvPr id="5" name="Group 4"/>
          <p:cNvGrpSpPr/>
          <p:nvPr/>
        </p:nvGrpSpPr>
        <p:grpSpPr>
          <a:xfrm>
            <a:off x="851795" y="2289874"/>
            <a:ext cx="546099" cy="598948"/>
            <a:chOff x="414920" y="3007174"/>
            <a:chExt cx="606777" cy="598948"/>
          </a:xfrm>
        </p:grpSpPr>
        <p:pic>
          <p:nvPicPr>
            <p:cNvPr id="49" name="Picture 48"/>
            <p:cNvPicPr>
              <a:picLocks noChangeAspect="1"/>
            </p:cNvPicPr>
            <p:nvPr/>
          </p:nvPicPr>
          <p:blipFill>
            <a:blip r:embed="rId5"/>
            <a:stretch>
              <a:fillRect/>
            </a:stretch>
          </p:blipFill>
          <p:spPr>
            <a:xfrm rot="610337">
              <a:off x="414920" y="3007174"/>
              <a:ext cx="606777" cy="598948"/>
            </a:xfrm>
            <a:prstGeom prst="rect">
              <a:avLst/>
            </a:prstGeom>
          </p:spPr>
        </p:pic>
        <p:sp>
          <p:nvSpPr>
            <p:cNvPr id="51" name="TextBox 50"/>
            <p:cNvSpPr txBox="1"/>
            <p:nvPr/>
          </p:nvSpPr>
          <p:spPr>
            <a:xfrm>
              <a:off x="497733" y="3107940"/>
              <a:ext cx="423332"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Limit search to one field</a:t>
              </a:r>
            </a:p>
          </p:txBody>
        </p:sp>
      </p:grpSp>
      <p:grpSp>
        <p:nvGrpSpPr>
          <p:cNvPr id="22" name="Group 21"/>
          <p:cNvGrpSpPr/>
          <p:nvPr/>
        </p:nvGrpSpPr>
        <p:grpSpPr>
          <a:xfrm>
            <a:off x="851795" y="2831639"/>
            <a:ext cx="546099" cy="598948"/>
            <a:chOff x="414920" y="3548938"/>
            <a:chExt cx="606777" cy="598948"/>
          </a:xfrm>
        </p:grpSpPr>
        <p:pic>
          <p:nvPicPr>
            <p:cNvPr id="50" name="Picture 49"/>
            <p:cNvPicPr>
              <a:picLocks noChangeAspect="1"/>
            </p:cNvPicPr>
            <p:nvPr/>
          </p:nvPicPr>
          <p:blipFill>
            <a:blip r:embed="rId5"/>
            <a:stretch>
              <a:fillRect/>
            </a:stretch>
          </p:blipFill>
          <p:spPr>
            <a:xfrm rot="610337">
              <a:off x="414920" y="3548938"/>
              <a:ext cx="606777" cy="598948"/>
            </a:xfrm>
            <a:prstGeom prst="rect">
              <a:avLst/>
            </a:prstGeom>
          </p:spPr>
        </p:pic>
        <p:sp>
          <p:nvSpPr>
            <p:cNvPr id="52" name="TextBox 51"/>
            <p:cNvSpPr txBox="1"/>
            <p:nvPr/>
          </p:nvSpPr>
          <p:spPr>
            <a:xfrm>
              <a:off x="497733" y="3655964"/>
              <a:ext cx="423332"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Limit search to 1+ fields</a:t>
              </a:r>
            </a:p>
          </p:txBody>
        </p:sp>
      </p:grpSp>
      <p:grpSp>
        <p:nvGrpSpPr>
          <p:cNvPr id="23" name="Group 22"/>
          <p:cNvGrpSpPr/>
          <p:nvPr/>
        </p:nvGrpSpPr>
        <p:grpSpPr>
          <a:xfrm>
            <a:off x="851795" y="3396163"/>
            <a:ext cx="546099" cy="598948"/>
            <a:chOff x="414920" y="4313365"/>
            <a:chExt cx="606777" cy="598948"/>
          </a:xfrm>
        </p:grpSpPr>
        <p:pic>
          <p:nvPicPr>
            <p:cNvPr id="54" name="Picture 53"/>
            <p:cNvPicPr>
              <a:picLocks noChangeAspect="1"/>
            </p:cNvPicPr>
            <p:nvPr/>
          </p:nvPicPr>
          <p:blipFill>
            <a:blip r:embed="rId5"/>
            <a:stretch>
              <a:fillRect/>
            </a:stretch>
          </p:blipFill>
          <p:spPr>
            <a:xfrm rot="610337">
              <a:off x="414920" y="4313365"/>
              <a:ext cx="606777" cy="598948"/>
            </a:xfrm>
            <a:prstGeom prst="rect">
              <a:avLst/>
            </a:prstGeom>
          </p:spPr>
        </p:pic>
        <p:sp>
          <p:nvSpPr>
            <p:cNvPr id="56" name="TextBox 55"/>
            <p:cNvSpPr txBox="1"/>
            <p:nvPr/>
          </p:nvSpPr>
          <p:spPr>
            <a:xfrm>
              <a:off x="497732" y="440761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attach-</a:t>
              </a: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24" name="Group 23"/>
          <p:cNvGrpSpPr/>
          <p:nvPr/>
        </p:nvGrpSpPr>
        <p:grpSpPr>
          <a:xfrm>
            <a:off x="851794" y="3937927"/>
            <a:ext cx="546099" cy="598948"/>
            <a:chOff x="414919" y="4855129"/>
            <a:chExt cx="606777" cy="598948"/>
          </a:xfrm>
        </p:grpSpPr>
        <p:pic>
          <p:nvPicPr>
            <p:cNvPr id="55" name="Picture 54"/>
            <p:cNvPicPr>
              <a:picLocks noChangeAspect="1"/>
            </p:cNvPicPr>
            <p:nvPr/>
          </p:nvPicPr>
          <p:blipFill>
            <a:blip r:embed="rId5"/>
            <a:stretch>
              <a:fillRect/>
            </a:stretch>
          </p:blipFill>
          <p:spPr>
            <a:xfrm rot="610337">
              <a:off x="414919" y="4855129"/>
              <a:ext cx="606777" cy="598948"/>
            </a:xfrm>
            <a:prstGeom prst="rect">
              <a:avLst/>
            </a:prstGeom>
          </p:spPr>
        </p:pic>
        <p:sp>
          <p:nvSpPr>
            <p:cNvPr id="57" name="TextBox 56"/>
            <p:cNvSpPr txBox="1"/>
            <p:nvPr/>
          </p:nvSpPr>
          <p:spPr>
            <a:xfrm>
              <a:off x="497732" y="49556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sub folders</a:t>
              </a:r>
            </a:p>
          </p:txBody>
        </p:sp>
      </p:grpSp>
      <p:grpSp>
        <p:nvGrpSpPr>
          <p:cNvPr id="131" name="Group 130"/>
          <p:cNvGrpSpPr/>
          <p:nvPr/>
        </p:nvGrpSpPr>
        <p:grpSpPr>
          <a:xfrm>
            <a:off x="2136584" y="2830789"/>
            <a:ext cx="546099" cy="598948"/>
            <a:chOff x="1865982" y="3007174"/>
            <a:chExt cx="606777" cy="598948"/>
          </a:xfrm>
        </p:grpSpPr>
        <p:pic>
          <p:nvPicPr>
            <p:cNvPr id="58" name="Picture 57"/>
            <p:cNvPicPr>
              <a:picLocks noChangeAspect="1"/>
            </p:cNvPicPr>
            <p:nvPr/>
          </p:nvPicPr>
          <p:blipFill>
            <a:blip r:embed="rId5"/>
            <a:stretch>
              <a:fillRect/>
            </a:stretch>
          </p:blipFill>
          <p:spPr>
            <a:xfrm rot="610337">
              <a:off x="1865982" y="3007174"/>
              <a:ext cx="606777" cy="598948"/>
            </a:xfrm>
            <a:prstGeom prst="rect">
              <a:avLst/>
            </a:prstGeom>
          </p:spPr>
        </p:pic>
        <p:sp>
          <p:nvSpPr>
            <p:cNvPr id="60" name="TextBox 59"/>
            <p:cNvSpPr txBox="1"/>
            <p:nvPr/>
          </p:nvSpPr>
          <p:spPr>
            <a:xfrm>
              <a:off x="1948794" y="3107940"/>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 HTML email</a:t>
              </a:r>
            </a:p>
          </p:txBody>
        </p:sp>
      </p:grpSp>
      <p:grpSp>
        <p:nvGrpSpPr>
          <p:cNvPr id="132" name="Group 131"/>
          <p:cNvGrpSpPr/>
          <p:nvPr/>
        </p:nvGrpSpPr>
        <p:grpSpPr>
          <a:xfrm>
            <a:off x="2136584" y="3372553"/>
            <a:ext cx="546099" cy="598948"/>
            <a:chOff x="1865981" y="3548938"/>
            <a:chExt cx="606777" cy="598948"/>
          </a:xfrm>
        </p:grpSpPr>
        <p:pic>
          <p:nvPicPr>
            <p:cNvPr id="59" name="Picture 58"/>
            <p:cNvPicPr>
              <a:picLocks noChangeAspect="1"/>
            </p:cNvPicPr>
            <p:nvPr/>
          </p:nvPicPr>
          <p:blipFill>
            <a:blip r:embed="rId5"/>
            <a:stretch>
              <a:fillRect/>
            </a:stretch>
          </p:blipFill>
          <p:spPr>
            <a:xfrm rot="610337">
              <a:off x="1865981" y="3548938"/>
              <a:ext cx="606777" cy="598948"/>
            </a:xfrm>
            <a:prstGeom prst="rect">
              <a:avLst/>
            </a:prstGeom>
          </p:spPr>
        </p:pic>
        <p:sp>
          <p:nvSpPr>
            <p:cNvPr id="61" name="TextBox 60"/>
            <p:cNvSpPr txBox="1"/>
            <p:nvPr/>
          </p:nvSpPr>
          <p:spPr>
            <a:xfrm>
              <a:off x="1948794" y="3695040"/>
              <a:ext cx="423332"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Set email priority</a:t>
              </a:r>
            </a:p>
          </p:txBody>
        </p:sp>
      </p:grpSp>
      <p:grpSp>
        <p:nvGrpSpPr>
          <p:cNvPr id="133" name="Group 132"/>
          <p:cNvGrpSpPr/>
          <p:nvPr/>
        </p:nvGrpSpPr>
        <p:grpSpPr>
          <a:xfrm>
            <a:off x="2136584" y="3937076"/>
            <a:ext cx="546099" cy="598948"/>
            <a:chOff x="1865981" y="4313365"/>
            <a:chExt cx="606777" cy="598948"/>
          </a:xfrm>
        </p:grpSpPr>
        <p:pic>
          <p:nvPicPr>
            <p:cNvPr id="62" name="Picture 61"/>
            <p:cNvPicPr>
              <a:picLocks noChangeAspect="1"/>
            </p:cNvPicPr>
            <p:nvPr/>
          </p:nvPicPr>
          <p:blipFill>
            <a:blip r:embed="rId5"/>
            <a:stretch>
              <a:fillRect/>
            </a:stretch>
          </p:blipFill>
          <p:spPr>
            <a:xfrm rot="610337">
              <a:off x="1865981" y="4313365"/>
              <a:ext cx="606777" cy="598948"/>
            </a:xfrm>
            <a:prstGeom prst="rect">
              <a:avLst/>
            </a:prstGeom>
          </p:spPr>
        </p:pic>
        <p:sp>
          <p:nvSpPr>
            <p:cNvPr id="64" name="TextBox 63"/>
            <p:cNvSpPr txBox="1"/>
            <p:nvPr/>
          </p:nvSpPr>
          <p:spPr>
            <a:xfrm>
              <a:off x="1948793" y="4349001"/>
              <a:ext cx="423333" cy="430888"/>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Get address from contacts</a:t>
              </a:r>
            </a:p>
          </p:txBody>
        </p:sp>
      </p:grpSp>
      <p:grpSp>
        <p:nvGrpSpPr>
          <p:cNvPr id="89" name="Group 88"/>
          <p:cNvGrpSpPr/>
          <p:nvPr/>
        </p:nvGrpSpPr>
        <p:grpSpPr>
          <a:xfrm>
            <a:off x="2136583" y="1724065"/>
            <a:ext cx="546099" cy="598948"/>
            <a:chOff x="1865980" y="1724066"/>
            <a:chExt cx="606777" cy="598948"/>
          </a:xfrm>
        </p:grpSpPr>
        <p:pic>
          <p:nvPicPr>
            <p:cNvPr id="66" name="Picture 65"/>
            <p:cNvPicPr>
              <a:picLocks noChangeAspect="1"/>
            </p:cNvPicPr>
            <p:nvPr/>
          </p:nvPicPr>
          <p:blipFill>
            <a:blip r:embed="rId5"/>
            <a:stretch>
              <a:fillRect/>
            </a:stretch>
          </p:blipFill>
          <p:spPr>
            <a:xfrm rot="610337">
              <a:off x="1865980" y="1724066"/>
              <a:ext cx="606777" cy="598948"/>
            </a:xfrm>
            <a:prstGeom prst="rect">
              <a:avLst/>
            </a:prstGeom>
          </p:spPr>
        </p:pic>
        <p:sp>
          <p:nvSpPr>
            <p:cNvPr id="68" name="TextBox 67"/>
            <p:cNvSpPr txBox="1"/>
            <p:nvPr/>
          </p:nvSpPr>
          <p:spPr>
            <a:xfrm>
              <a:off x="1948792" y="1767031"/>
              <a:ext cx="423332" cy="538609"/>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and send basic email</a:t>
              </a:r>
            </a:p>
          </p:txBody>
        </p:sp>
      </p:grpSp>
      <p:grpSp>
        <p:nvGrpSpPr>
          <p:cNvPr id="130" name="Group 129"/>
          <p:cNvGrpSpPr/>
          <p:nvPr/>
        </p:nvGrpSpPr>
        <p:grpSpPr>
          <a:xfrm>
            <a:off x="2136582" y="2256352"/>
            <a:ext cx="546099" cy="598948"/>
            <a:chOff x="1865979" y="2256352"/>
            <a:chExt cx="606777" cy="598948"/>
          </a:xfrm>
        </p:grpSpPr>
        <p:pic>
          <p:nvPicPr>
            <p:cNvPr id="67" name="Picture 66"/>
            <p:cNvPicPr>
              <a:picLocks noChangeAspect="1"/>
            </p:cNvPicPr>
            <p:nvPr/>
          </p:nvPicPr>
          <p:blipFill>
            <a:blip r:embed="rId5"/>
            <a:stretch>
              <a:fillRect/>
            </a:stretch>
          </p:blipFill>
          <p:spPr>
            <a:xfrm rot="610337">
              <a:off x="1865979" y="2256352"/>
              <a:ext cx="606777" cy="598948"/>
            </a:xfrm>
            <a:prstGeom prst="rect">
              <a:avLst/>
            </a:prstGeom>
          </p:spPr>
        </p:pic>
        <p:sp>
          <p:nvSpPr>
            <p:cNvPr id="69" name="TextBox 68"/>
            <p:cNvSpPr txBox="1"/>
            <p:nvPr/>
          </p:nvSpPr>
          <p:spPr>
            <a:xfrm>
              <a:off x="1948792" y="236337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36" name="Group 135"/>
          <p:cNvGrpSpPr/>
          <p:nvPr/>
        </p:nvGrpSpPr>
        <p:grpSpPr>
          <a:xfrm>
            <a:off x="2800144" y="2840016"/>
            <a:ext cx="546099" cy="598948"/>
            <a:chOff x="2591511" y="3004642"/>
            <a:chExt cx="606777" cy="598948"/>
          </a:xfrm>
        </p:grpSpPr>
        <p:pic>
          <p:nvPicPr>
            <p:cNvPr id="70" name="Picture 69"/>
            <p:cNvPicPr>
              <a:picLocks noChangeAspect="1"/>
            </p:cNvPicPr>
            <p:nvPr/>
          </p:nvPicPr>
          <p:blipFill>
            <a:blip r:embed="rId5"/>
            <a:stretch>
              <a:fillRect/>
            </a:stretch>
          </p:blipFill>
          <p:spPr>
            <a:xfrm rot="610337">
              <a:off x="2591511" y="3004642"/>
              <a:ext cx="606777" cy="598948"/>
            </a:xfrm>
            <a:prstGeom prst="rect">
              <a:avLst/>
            </a:prstGeom>
          </p:spPr>
        </p:pic>
        <p:sp>
          <p:nvSpPr>
            <p:cNvPr id="71" name="TextBox 70"/>
            <p:cNvSpPr txBox="1"/>
            <p:nvPr/>
          </p:nvSpPr>
          <p:spPr>
            <a:xfrm>
              <a:off x="2674323" y="310540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HTML email</a:t>
              </a:r>
            </a:p>
          </p:txBody>
        </p:sp>
      </p:grpSp>
      <p:grpSp>
        <p:nvGrpSpPr>
          <p:cNvPr id="135" name="Group 134"/>
          <p:cNvGrpSpPr/>
          <p:nvPr/>
        </p:nvGrpSpPr>
        <p:grpSpPr>
          <a:xfrm>
            <a:off x="2800144" y="3384312"/>
            <a:ext cx="546099" cy="598948"/>
            <a:chOff x="2591511" y="3548938"/>
            <a:chExt cx="606777" cy="598948"/>
          </a:xfrm>
        </p:grpSpPr>
        <p:pic>
          <p:nvPicPr>
            <p:cNvPr id="77" name="Picture 76"/>
            <p:cNvPicPr>
              <a:picLocks noChangeAspect="1"/>
            </p:cNvPicPr>
            <p:nvPr/>
          </p:nvPicPr>
          <p:blipFill>
            <a:blip r:embed="rId5"/>
            <a:stretch>
              <a:fillRect/>
            </a:stretch>
          </p:blipFill>
          <p:spPr>
            <a:xfrm rot="610337">
              <a:off x="2591511" y="3548938"/>
              <a:ext cx="606777" cy="598948"/>
            </a:xfrm>
            <a:prstGeom prst="rect">
              <a:avLst/>
            </a:prstGeom>
          </p:spPr>
        </p:pic>
        <p:sp>
          <p:nvSpPr>
            <p:cNvPr id="72" name="TextBox 71"/>
            <p:cNvSpPr txBox="1"/>
            <p:nvPr/>
          </p:nvSpPr>
          <p:spPr>
            <a:xfrm>
              <a:off x="2674323" y="365343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 attach-</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138" name="Group 137"/>
          <p:cNvGrpSpPr/>
          <p:nvPr/>
        </p:nvGrpSpPr>
        <p:grpSpPr>
          <a:xfrm>
            <a:off x="2789559" y="1721534"/>
            <a:ext cx="546099" cy="598948"/>
            <a:chOff x="2591509" y="1721534"/>
            <a:chExt cx="606777" cy="598948"/>
          </a:xfrm>
        </p:grpSpPr>
        <p:pic>
          <p:nvPicPr>
            <p:cNvPr id="73" name="Picture 72"/>
            <p:cNvPicPr>
              <a:picLocks noChangeAspect="1"/>
            </p:cNvPicPr>
            <p:nvPr/>
          </p:nvPicPr>
          <p:blipFill>
            <a:blip r:embed="rId5"/>
            <a:stretch>
              <a:fillRect/>
            </a:stretch>
          </p:blipFill>
          <p:spPr>
            <a:xfrm rot="610337">
              <a:off x="2591509" y="1721534"/>
              <a:ext cx="606777" cy="598948"/>
            </a:xfrm>
            <a:prstGeom prst="rect">
              <a:avLst/>
            </a:prstGeom>
          </p:spPr>
        </p:pic>
        <p:sp>
          <p:nvSpPr>
            <p:cNvPr id="75" name="TextBox 74"/>
            <p:cNvSpPr txBox="1"/>
            <p:nvPr/>
          </p:nvSpPr>
          <p:spPr>
            <a:xfrm>
              <a:off x="2674321" y="1823116"/>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basic email</a:t>
              </a:r>
            </a:p>
          </p:txBody>
        </p:sp>
      </p:grpSp>
      <p:grpSp>
        <p:nvGrpSpPr>
          <p:cNvPr id="137" name="Group 136"/>
          <p:cNvGrpSpPr/>
          <p:nvPr/>
        </p:nvGrpSpPr>
        <p:grpSpPr>
          <a:xfrm>
            <a:off x="2789558" y="2253820"/>
            <a:ext cx="546099" cy="598948"/>
            <a:chOff x="2591508" y="2253820"/>
            <a:chExt cx="606777" cy="598948"/>
          </a:xfrm>
        </p:grpSpPr>
        <p:pic>
          <p:nvPicPr>
            <p:cNvPr id="74" name="Picture 73"/>
            <p:cNvPicPr>
              <a:picLocks noChangeAspect="1"/>
            </p:cNvPicPr>
            <p:nvPr/>
          </p:nvPicPr>
          <p:blipFill>
            <a:blip r:embed="rId5"/>
            <a:stretch>
              <a:fillRect/>
            </a:stretch>
          </p:blipFill>
          <p:spPr>
            <a:xfrm rot="610337">
              <a:off x="2591508" y="2253820"/>
              <a:ext cx="606777" cy="598948"/>
            </a:xfrm>
            <a:prstGeom prst="rect">
              <a:avLst/>
            </a:prstGeom>
          </p:spPr>
        </p:pic>
        <p:sp>
          <p:nvSpPr>
            <p:cNvPr id="76" name="TextBox 75"/>
            <p:cNvSpPr txBox="1"/>
            <p:nvPr/>
          </p:nvSpPr>
          <p:spPr>
            <a:xfrm>
              <a:off x="2674321" y="2360846"/>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40" name="Group 139"/>
          <p:cNvGrpSpPr/>
          <p:nvPr/>
        </p:nvGrpSpPr>
        <p:grpSpPr>
          <a:xfrm>
            <a:off x="3453120" y="2266358"/>
            <a:ext cx="546099" cy="598948"/>
            <a:chOff x="3317040" y="3007175"/>
            <a:chExt cx="606777" cy="598948"/>
          </a:xfrm>
        </p:grpSpPr>
        <p:pic>
          <p:nvPicPr>
            <p:cNvPr id="78" name="Picture 77"/>
            <p:cNvPicPr>
              <a:picLocks noChangeAspect="1"/>
            </p:cNvPicPr>
            <p:nvPr/>
          </p:nvPicPr>
          <p:blipFill>
            <a:blip r:embed="rId5"/>
            <a:stretch>
              <a:fillRect/>
            </a:stretch>
          </p:blipFill>
          <p:spPr>
            <a:xfrm rot="610337">
              <a:off x="3317040" y="3007175"/>
              <a:ext cx="606777" cy="598948"/>
            </a:xfrm>
            <a:prstGeom prst="rect">
              <a:avLst/>
            </a:prstGeom>
          </p:spPr>
        </p:pic>
        <p:sp>
          <p:nvSpPr>
            <p:cNvPr id="79" name="TextBox 78"/>
            <p:cNvSpPr txBox="1"/>
            <p:nvPr/>
          </p:nvSpPr>
          <p:spPr>
            <a:xfrm>
              <a:off x="3399852" y="3107941"/>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Empty deleted items</a:t>
              </a:r>
            </a:p>
          </p:txBody>
        </p:sp>
      </p:grpSp>
      <p:grpSp>
        <p:nvGrpSpPr>
          <p:cNvPr id="139" name="Group 138"/>
          <p:cNvGrpSpPr/>
          <p:nvPr/>
        </p:nvGrpSpPr>
        <p:grpSpPr>
          <a:xfrm>
            <a:off x="3442535" y="1724067"/>
            <a:ext cx="546099" cy="598948"/>
            <a:chOff x="3317038" y="1724067"/>
            <a:chExt cx="606777" cy="598948"/>
          </a:xfrm>
        </p:grpSpPr>
        <p:pic>
          <p:nvPicPr>
            <p:cNvPr id="80" name="Picture 79"/>
            <p:cNvPicPr>
              <a:picLocks noChangeAspect="1"/>
            </p:cNvPicPr>
            <p:nvPr/>
          </p:nvPicPr>
          <p:blipFill>
            <a:blip r:embed="rId5"/>
            <a:stretch>
              <a:fillRect/>
            </a:stretch>
          </p:blipFill>
          <p:spPr>
            <a:xfrm rot="610337">
              <a:off x="3317038" y="1724067"/>
              <a:ext cx="606777" cy="598948"/>
            </a:xfrm>
            <a:prstGeom prst="rect">
              <a:avLst/>
            </a:prstGeom>
          </p:spPr>
        </p:pic>
        <p:sp>
          <p:nvSpPr>
            <p:cNvPr id="81" name="TextBox 80"/>
            <p:cNvSpPr txBox="1"/>
            <p:nvPr/>
          </p:nvSpPr>
          <p:spPr>
            <a:xfrm>
              <a:off x="3399847" y="187775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email</a:t>
              </a:r>
            </a:p>
          </p:txBody>
        </p:sp>
      </p:grpSp>
      <p:grpSp>
        <p:nvGrpSpPr>
          <p:cNvPr id="145" name="Group 144"/>
          <p:cNvGrpSpPr/>
          <p:nvPr/>
        </p:nvGrpSpPr>
        <p:grpSpPr>
          <a:xfrm>
            <a:off x="4095510" y="2831756"/>
            <a:ext cx="546099" cy="598948"/>
            <a:chOff x="4042566" y="3008141"/>
            <a:chExt cx="606777" cy="598948"/>
          </a:xfrm>
        </p:grpSpPr>
        <p:pic>
          <p:nvPicPr>
            <p:cNvPr id="82" name="Picture 81"/>
            <p:cNvPicPr>
              <a:picLocks noChangeAspect="1"/>
            </p:cNvPicPr>
            <p:nvPr/>
          </p:nvPicPr>
          <p:blipFill>
            <a:blip r:embed="rId5"/>
            <a:stretch>
              <a:fillRect/>
            </a:stretch>
          </p:blipFill>
          <p:spPr>
            <a:xfrm rot="610337">
              <a:off x="4042566" y="3008141"/>
              <a:ext cx="606777" cy="598948"/>
            </a:xfrm>
            <a:prstGeom prst="rect">
              <a:avLst/>
            </a:prstGeom>
          </p:spPr>
        </p:pic>
        <p:sp>
          <p:nvSpPr>
            <p:cNvPr id="83" name="TextBox 82"/>
            <p:cNvSpPr txBox="1"/>
            <p:nvPr/>
          </p:nvSpPr>
          <p:spPr>
            <a:xfrm>
              <a:off x="4125380" y="31089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daily format</a:t>
              </a:r>
            </a:p>
          </p:txBody>
        </p:sp>
      </p:grpSp>
      <p:grpSp>
        <p:nvGrpSpPr>
          <p:cNvPr id="147" name="Group 146"/>
          <p:cNvGrpSpPr/>
          <p:nvPr/>
        </p:nvGrpSpPr>
        <p:grpSpPr>
          <a:xfrm>
            <a:off x="4095510" y="1725033"/>
            <a:ext cx="546099" cy="598948"/>
            <a:chOff x="4042566" y="1725033"/>
            <a:chExt cx="606777" cy="598948"/>
          </a:xfrm>
        </p:grpSpPr>
        <p:pic>
          <p:nvPicPr>
            <p:cNvPr id="84" name="Picture 83"/>
            <p:cNvPicPr>
              <a:picLocks noChangeAspect="1"/>
            </p:cNvPicPr>
            <p:nvPr/>
          </p:nvPicPr>
          <p:blipFill>
            <a:blip r:embed="rId5"/>
            <a:stretch>
              <a:fillRect/>
            </a:stretch>
          </p:blipFill>
          <p:spPr>
            <a:xfrm rot="610337">
              <a:off x="4042566" y="1725033"/>
              <a:ext cx="606777" cy="598948"/>
            </a:xfrm>
            <a:prstGeom prst="rect">
              <a:avLst/>
            </a:prstGeom>
          </p:spPr>
        </p:pic>
        <p:sp>
          <p:nvSpPr>
            <p:cNvPr id="86" name="TextBox 85"/>
            <p:cNvSpPr txBox="1"/>
            <p:nvPr/>
          </p:nvSpPr>
          <p:spPr>
            <a:xfrm>
              <a:off x="4125379" y="1819184"/>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list of </a:t>
              </a:r>
              <a:r>
                <a:rPr lang="en-GB" sz="700" b="1" kern="0" dirty="0" err="1">
                  <a:solidFill>
                    <a:prstClr val="black"/>
                  </a:solidFill>
                  <a:latin typeface="Arial"/>
                  <a:ea typeface="ＭＳ Ｐゴシック" charset="0"/>
                  <a:cs typeface="Arial"/>
                </a:rPr>
                <a:t>appts</a:t>
              </a:r>
              <a:endParaRPr lang="en-GB" sz="700" b="1" kern="0" dirty="0">
                <a:solidFill>
                  <a:prstClr val="black"/>
                </a:solidFill>
                <a:latin typeface="Arial"/>
                <a:ea typeface="ＭＳ Ｐゴシック" charset="0"/>
                <a:cs typeface="Arial"/>
              </a:endParaRPr>
            </a:p>
          </p:txBody>
        </p:sp>
      </p:grpSp>
      <p:grpSp>
        <p:nvGrpSpPr>
          <p:cNvPr id="146" name="Group 145"/>
          <p:cNvGrpSpPr/>
          <p:nvPr/>
        </p:nvGrpSpPr>
        <p:grpSpPr>
          <a:xfrm>
            <a:off x="4095510" y="2257319"/>
            <a:ext cx="546099" cy="598948"/>
            <a:chOff x="4042566" y="2257319"/>
            <a:chExt cx="606777" cy="598948"/>
          </a:xfrm>
        </p:grpSpPr>
        <p:pic>
          <p:nvPicPr>
            <p:cNvPr id="85" name="Picture 84"/>
            <p:cNvPicPr>
              <a:picLocks noChangeAspect="1"/>
            </p:cNvPicPr>
            <p:nvPr/>
          </p:nvPicPr>
          <p:blipFill>
            <a:blip r:embed="rId5"/>
            <a:stretch>
              <a:fillRect/>
            </a:stretch>
          </p:blipFill>
          <p:spPr>
            <a:xfrm rot="610337">
              <a:off x="4042566" y="2257319"/>
              <a:ext cx="606777" cy="598948"/>
            </a:xfrm>
            <a:prstGeom prst="rect">
              <a:avLst/>
            </a:prstGeom>
          </p:spPr>
        </p:pic>
        <p:sp>
          <p:nvSpPr>
            <p:cNvPr id="87" name="TextBox 86"/>
            <p:cNvSpPr txBox="1"/>
            <p:nvPr/>
          </p:nvSpPr>
          <p:spPr>
            <a:xfrm>
              <a:off x="4125379" y="23643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monthly format</a:t>
              </a:r>
            </a:p>
          </p:txBody>
        </p:sp>
      </p:grpSp>
      <p:grpSp>
        <p:nvGrpSpPr>
          <p:cNvPr id="153" name="Group 152"/>
          <p:cNvGrpSpPr/>
          <p:nvPr/>
        </p:nvGrpSpPr>
        <p:grpSpPr>
          <a:xfrm>
            <a:off x="4748489" y="2828256"/>
            <a:ext cx="546099" cy="598948"/>
            <a:chOff x="4768098" y="3004641"/>
            <a:chExt cx="606777" cy="598948"/>
          </a:xfrm>
        </p:grpSpPr>
        <p:pic>
          <p:nvPicPr>
            <p:cNvPr id="90" name="Picture 89"/>
            <p:cNvPicPr>
              <a:picLocks noChangeAspect="1"/>
            </p:cNvPicPr>
            <p:nvPr/>
          </p:nvPicPr>
          <p:blipFill>
            <a:blip r:embed="rId5"/>
            <a:stretch>
              <a:fillRect/>
            </a:stretch>
          </p:blipFill>
          <p:spPr>
            <a:xfrm rot="610337">
              <a:off x="4768098" y="3004641"/>
              <a:ext cx="606777" cy="598948"/>
            </a:xfrm>
            <a:prstGeom prst="rect">
              <a:avLst/>
            </a:prstGeom>
          </p:spPr>
        </p:pic>
        <p:sp>
          <p:nvSpPr>
            <p:cNvPr id="92" name="TextBox 91"/>
            <p:cNvSpPr txBox="1"/>
            <p:nvPr/>
          </p:nvSpPr>
          <p:spPr>
            <a:xfrm>
              <a:off x="4850910"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HTML </a:t>
              </a: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52" name="Group 151"/>
          <p:cNvGrpSpPr/>
          <p:nvPr/>
        </p:nvGrpSpPr>
        <p:grpSpPr>
          <a:xfrm>
            <a:off x="4748488" y="3370020"/>
            <a:ext cx="546099" cy="598948"/>
            <a:chOff x="4768097" y="3546405"/>
            <a:chExt cx="606777" cy="598948"/>
          </a:xfrm>
        </p:grpSpPr>
        <p:pic>
          <p:nvPicPr>
            <p:cNvPr id="91" name="Picture 90"/>
            <p:cNvPicPr>
              <a:picLocks noChangeAspect="1"/>
            </p:cNvPicPr>
            <p:nvPr/>
          </p:nvPicPr>
          <p:blipFill>
            <a:blip r:embed="rId5"/>
            <a:stretch>
              <a:fillRect/>
            </a:stretch>
          </p:blipFill>
          <p:spPr>
            <a:xfrm rot="610337">
              <a:off x="4768097" y="3546405"/>
              <a:ext cx="606777" cy="598948"/>
            </a:xfrm>
            <a:prstGeom prst="rect">
              <a:avLst/>
            </a:prstGeom>
          </p:spPr>
        </p:pic>
        <p:sp>
          <p:nvSpPr>
            <p:cNvPr id="93" name="TextBox 92"/>
            <p:cNvSpPr txBox="1"/>
            <p:nvPr/>
          </p:nvSpPr>
          <p:spPr>
            <a:xfrm>
              <a:off x="4818341" y="3692507"/>
              <a:ext cx="475430"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Mandatory or optional</a:t>
              </a:r>
            </a:p>
          </p:txBody>
        </p:sp>
      </p:grpSp>
      <p:grpSp>
        <p:nvGrpSpPr>
          <p:cNvPr id="149" name="Group 148"/>
          <p:cNvGrpSpPr/>
          <p:nvPr/>
        </p:nvGrpSpPr>
        <p:grpSpPr>
          <a:xfrm>
            <a:off x="4748487" y="1721533"/>
            <a:ext cx="546099" cy="598948"/>
            <a:chOff x="4768096" y="1721533"/>
            <a:chExt cx="606777" cy="598948"/>
          </a:xfrm>
        </p:grpSpPr>
        <p:pic>
          <p:nvPicPr>
            <p:cNvPr id="98" name="Picture 97"/>
            <p:cNvPicPr>
              <a:picLocks noChangeAspect="1"/>
            </p:cNvPicPr>
            <p:nvPr/>
          </p:nvPicPr>
          <p:blipFill>
            <a:blip r:embed="rId5"/>
            <a:stretch>
              <a:fillRect/>
            </a:stretch>
          </p:blipFill>
          <p:spPr>
            <a:xfrm rot="610337">
              <a:off x="4768096" y="1721533"/>
              <a:ext cx="606777" cy="598948"/>
            </a:xfrm>
            <a:prstGeom prst="rect">
              <a:avLst/>
            </a:prstGeom>
          </p:spPr>
        </p:pic>
        <p:sp>
          <p:nvSpPr>
            <p:cNvPr id="100" name="TextBox 99"/>
            <p:cNvSpPr txBox="1"/>
            <p:nvPr/>
          </p:nvSpPr>
          <p:spPr>
            <a:xfrm>
              <a:off x="4850908"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basic </a:t>
              </a: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48" name="Group 147"/>
          <p:cNvGrpSpPr/>
          <p:nvPr/>
        </p:nvGrpSpPr>
        <p:grpSpPr>
          <a:xfrm>
            <a:off x="4748486" y="2253819"/>
            <a:ext cx="546099" cy="598948"/>
            <a:chOff x="4768095" y="2253819"/>
            <a:chExt cx="606777" cy="598948"/>
          </a:xfrm>
        </p:grpSpPr>
        <p:pic>
          <p:nvPicPr>
            <p:cNvPr id="99" name="Picture 98"/>
            <p:cNvPicPr>
              <a:picLocks noChangeAspect="1"/>
            </p:cNvPicPr>
            <p:nvPr/>
          </p:nvPicPr>
          <p:blipFill>
            <a:blip r:embed="rId5"/>
            <a:stretch>
              <a:fillRect/>
            </a:stretch>
          </p:blipFill>
          <p:spPr>
            <a:xfrm rot="610337">
              <a:off x="4768095" y="2253819"/>
              <a:ext cx="606777" cy="598948"/>
            </a:xfrm>
            <a:prstGeom prst="rect">
              <a:avLst/>
            </a:prstGeom>
          </p:spPr>
        </p:pic>
        <p:sp>
          <p:nvSpPr>
            <p:cNvPr id="101" name="TextBox 100"/>
            <p:cNvSpPr txBox="1"/>
            <p:nvPr/>
          </p:nvSpPr>
          <p:spPr>
            <a:xfrm>
              <a:off x="4850908" y="23608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62" name="Group 161"/>
          <p:cNvGrpSpPr/>
          <p:nvPr/>
        </p:nvGrpSpPr>
        <p:grpSpPr>
          <a:xfrm>
            <a:off x="5401465" y="2278118"/>
            <a:ext cx="546099" cy="598948"/>
            <a:chOff x="5493627" y="3007176"/>
            <a:chExt cx="606777" cy="598948"/>
          </a:xfrm>
        </p:grpSpPr>
        <p:pic>
          <p:nvPicPr>
            <p:cNvPr id="106" name="Picture 105"/>
            <p:cNvPicPr>
              <a:picLocks noChangeAspect="1"/>
            </p:cNvPicPr>
            <p:nvPr/>
          </p:nvPicPr>
          <p:blipFill>
            <a:blip r:embed="rId5"/>
            <a:stretch>
              <a:fillRect/>
            </a:stretch>
          </p:blipFill>
          <p:spPr>
            <a:xfrm rot="610337">
              <a:off x="5493627" y="3007176"/>
              <a:ext cx="606777" cy="598948"/>
            </a:xfrm>
            <a:prstGeom prst="rect">
              <a:avLst/>
            </a:prstGeom>
          </p:spPr>
        </p:pic>
        <p:sp>
          <p:nvSpPr>
            <p:cNvPr id="107" name="TextBox 106"/>
            <p:cNvSpPr txBox="1"/>
            <p:nvPr/>
          </p:nvSpPr>
          <p:spPr>
            <a:xfrm>
              <a:off x="5576439" y="31079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Propose new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time</a:t>
              </a:r>
            </a:p>
          </p:txBody>
        </p:sp>
      </p:grpSp>
      <p:grpSp>
        <p:nvGrpSpPr>
          <p:cNvPr id="161" name="Group 160"/>
          <p:cNvGrpSpPr/>
          <p:nvPr/>
        </p:nvGrpSpPr>
        <p:grpSpPr>
          <a:xfrm>
            <a:off x="5401463" y="1724069"/>
            <a:ext cx="546099" cy="598948"/>
            <a:chOff x="5493625" y="1724068"/>
            <a:chExt cx="606777" cy="598948"/>
          </a:xfrm>
        </p:grpSpPr>
        <p:pic>
          <p:nvPicPr>
            <p:cNvPr id="108" name="Picture 107"/>
            <p:cNvPicPr>
              <a:picLocks noChangeAspect="1"/>
            </p:cNvPicPr>
            <p:nvPr/>
          </p:nvPicPr>
          <p:blipFill>
            <a:blip r:embed="rId5"/>
            <a:stretch>
              <a:fillRect/>
            </a:stretch>
          </p:blipFill>
          <p:spPr>
            <a:xfrm rot="610337">
              <a:off x="5493625" y="1724068"/>
              <a:ext cx="606777" cy="598948"/>
            </a:xfrm>
            <a:prstGeom prst="rect">
              <a:avLst/>
            </a:prstGeom>
          </p:spPr>
        </p:pic>
        <p:sp>
          <p:nvSpPr>
            <p:cNvPr id="109" name="TextBox 108"/>
            <p:cNvSpPr txBox="1"/>
            <p:nvPr/>
          </p:nvSpPr>
          <p:spPr>
            <a:xfrm>
              <a:off x="5576434" y="1825650"/>
              <a:ext cx="416814"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contents </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 location</a:t>
              </a:r>
            </a:p>
          </p:txBody>
        </p:sp>
      </p:grpSp>
      <p:grpSp>
        <p:nvGrpSpPr>
          <p:cNvPr id="171" name="Group 170"/>
          <p:cNvGrpSpPr/>
          <p:nvPr/>
        </p:nvGrpSpPr>
        <p:grpSpPr>
          <a:xfrm>
            <a:off x="6075606" y="2891493"/>
            <a:ext cx="546099" cy="598948"/>
            <a:chOff x="6219155" y="4314332"/>
            <a:chExt cx="606777" cy="598948"/>
          </a:xfrm>
        </p:grpSpPr>
        <p:pic>
          <p:nvPicPr>
            <p:cNvPr id="110" name="Picture 109"/>
            <p:cNvPicPr>
              <a:picLocks noChangeAspect="1"/>
            </p:cNvPicPr>
            <p:nvPr/>
          </p:nvPicPr>
          <p:blipFill>
            <a:blip r:embed="rId5"/>
            <a:stretch>
              <a:fillRect/>
            </a:stretch>
          </p:blipFill>
          <p:spPr>
            <a:xfrm rot="610337">
              <a:off x="6219155" y="4314332"/>
              <a:ext cx="606777" cy="598948"/>
            </a:xfrm>
            <a:prstGeom prst="rect">
              <a:avLst/>
            </a:prstGeom>
          </p:spPr>
        </p:pic>
        <p:sp>
          <p:nvSpPr>
            <p:cNvPr id="111" name="TextBox 110"/>
            <p:cNvSpPr txBox="1"/>
            <p:nvPr/>
          </p:nvSpPr>
          <p:spPr>
            <a:xfrm>
              <a:off x="6301967" y="440858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attach-</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ments</a:t>
              </a:r>
              <a:endParaRPr lang="en-GB" sz="700" b="1" kern="0" dirty="0">
                <a:solidFill>
                  <a:prstClr val="black"/>
                </a:solidFill>
                <a:latin typeface="Arial"/>
                <a:ea typeface="ＭＳ Ｐゴシック" charset="0"/>
                <a:cs typeface="Arial"/>
              </a:endParaRPr>
            </a:p>
          </p:txBody>
        </p:sp>
      </p:grpSp>
      <p:grpSp>
        <p:nvGrpSpPr>
          <p:cNvPr id="164" name="Group 163"/>
          <p:cNvGrpSpPr/>
          <p:nvPr/>
        </p:nvGrpSpPr>
        <p:grpSpPr>
          <a:xfrm>
            <a:off x="6054440" y="1725033"/>
            <a:ext cx="546099" cy="598948"/>
            <a:chOff x="6219154" y="1725033"/>
            <a:chExt cx="606777" cy="598948"/>
          </a:xfrm>
        </p:grpSpPr>
        <p:pic>
          <p:nvPicPr>
            <p:cNvPr id="112" name="Picture 111"/>
            <p:cNvPicPr>
              <a:picLocks noChangeAspect="1"/>
            </p:cNvPicPr>
            <p:nvPr/>
          </p:nvPicPr>
          <p:blipFill>
            <a:blip r:embed="rId5"/>
            <a:stretch>
              <a:fillRect/>
            </a:stretch>
          </p:blipFill>
          <p:spPr>
            <a:xfrm rot="610337">
              <a:off x="6219154" y="1725033"/>
              <a:ext cx="606777" cy="598948"/>
            </a:xfrm>
            <a:prstGeom prst="rect">
              <a:avLst/>
            </a:prstGeom>
          </p:spPr>
        </p:pic>
        <p:sp>
          <p:nvSpPr>
            <p:cNvPr id="114" name="TextBox 113"/>
            <p:cNvSpPr txBox="1"/>
            <p:nvPr/>
          </p:nvSpPr>
          <p:spPr>
            <a:xfrm>
              <a:off x="6301962" y="187871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err="1">
                  <a:solidFill>
                    <a:prstClr val="black"/>
                  </a:solidFill>
                  <a:latin typeface="Arial"/>
                  <a:ea typeface="ＭＳ Ｐゴシック" charset="0"/>
                  <a:cs typeface="Arial"/>
                </a:rPr>
                <a:t>appt</a:t>
              </a:r>
              <a:endParaRPr lang="en-GB" sz="700" b="1" kern="0" dirty="0">
                <a:solidFill>
                  <a:prstClr val="black"/>
                </a:solidFill>
                <a:latin typeface="Arial"/>
                <a:ea typeface="ＭＳ Ｐゴシック" charset="0"/>
                <a:cs typeface="Arial"/>
              </a:endParaRPr>
            </a:p>
          </p:txBody>
        </p:sp>
      </p:grpSp>
      <p:grpSp>
        <p:nvGrpSpPr>
          <p:cNvPr id="163" name="Group 162"/>
          <p:cNvGrpSpPr/>
          <p:nvPr/>
        </p:nvGrpSpPr>
        <p:grpSpPr>
          <a:xfrm>
            <a:off x="6054438" y="2257319"/>
            <a:ext cx="546099" cy="598948"/>
            <a:chOff x="6219153" y="2257319"/>
            <a:chExt cx="606777" cy="598948"/>
          </a:xfrm>
        </p:grpSpPr>
        <p:pic>
          <p:nvPicPr>
            <p:cNvPr id="113" name="Picture 112"/>
            <p:cNvPicPr>
              <a:picLocks noChangeAspect="1"/>
            </p:cNvPicPr>
            <p:nvPr/>
          </p:nvPicPr>
          <p:blipFill>
            <a:blip r:embed="rId5"/>
            <a:stretch>
              <a:fillRect/>
            </a:stretch>
          </p:blipFill>
          <p:spPr>
            <a:xfrm rot="610337">
              <a:off x="6219153" y="2257319"/>
              <a:ext cx="606777" cy="598948"/>
            </a:xfrm>
            <a:prstGeom prst="rect">
              <a:avLst/>
            </a:prstGeom>
          </p:spPr>
        </p:pic>
        <p:sp>
          <p:nvSpPr>
            <p:cNvPr id="115" name="TextBox 114"/>
            <p:cNvSpPr txBox="1"/>
            <p:nvPr/>
          </p:nvSpPr>
          <p:spPr>
            <a:xfrm>
              <a:off x="6301962" y="23643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Accept/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reject/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tentative</a:t>
              </a:r>
            </a:p>
          </p:txBody>
        </p:sp>
      </p:grpSp>
      <p:grpSp>
        <p:nvGrpSpPr>
          <p:cNvPr id="167" name="Group 166"/>
          <p:cNvGrpSpPr/>
          <p:nvPr/>
        </p:nvGrpSpPr>
        <p:grpSpPr>
          <a:xfrm>
            <a:off x="6707418" y="2299101"/>
            <a:ext cx="546099" cy="598948"/>
            <a:chOff x="6944686" y="3004641"/>
            <a:chExt cx="606777" cy="598948"/>
          </a:xfrm>
        </p:grpSpPr>
        <p:pic>
          <p:nvPicPr>
            <p:cNvPr id="116" name="Picture 115"/>
            <p:cNvPicPr>
              <a:picLocks noChangeAspect="1"/>
            </p:cNvPicPr>
            <p:nvPr/>
          </p:nvPicPr>
          <p:blipFill>
            <a:blip r:embed="rId5"/>
            <a:stretch>
              <a:fillRect/>
            </a:stretch>
          </p:blipFill>
          <p:spPr>
            <a:xfrm rot="610337">
              <a:off x="6944686" y="3004641"/>
              <a:ext cx="606777" cy="598948"/>
            </a:xfrm>
            <a:prstGeom prst="rect">
              <a:avLst/>
            </a:prstGeom>
          </p:spPr>
        </p:pic>
        <p:sp>
          <p:nvSpPr>
            <p:cNvPr id="117" name="TextBox 116"/>
            <p:cNvSpPr txBox="1"/>
            <p:nvPr/>
          </p:nvSpPr>
          <p:spPr>
            <a:xfrm>
              <a:off x="7027498"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Add address info</a:t>
              </a:r>
            </a:p>
          </p:txBody>
        </p:sp>
      </p:grpSp>
      <p:grpSp>
        <p:nvGrpSpPr>
          <p:cNvPr id="165" name="Group 164"/>
          <p:cNvGrpSpPr/>
          <p:nvPr/>
        </p:nvGrpSpPr>
        <p:grpSpPr>
          <a:xfrm>
            <a:off x="6707417" y="1721533"/>
            <a:ext cx="546099" cy="598948"/>
            <a:chOff x="6944684" y="1721533"/>
            <a:chExt cx="606777" cy="598948"/>
          </a:xfrm>
        </p:grpSpPr>
        <p:pic>
          <p:nvPicPr>
            <p:cNvPr id="122" name="Picture 121"/>
            <p:cNvPicPr>
              <a:picLocks noChangeAspect="1"/>
            </p:cNvPicPr>
            <p:nvPr/>
          </p:nvPicPr>
          <p:blipFill>
            <a:blip r:embed="rId5"/>
            <a:stretch>
              <a:fillRect/>
            </a:stretch>
          </p:blipFill>
          <p:spPr>
            <a:xfrm rot="610337">
              <a:off x="6944684" y="1721533"/>
              <a:ext cx="606777" cy="598948"/>
            </a:xfrm>
            <a:prstGeom prst="rect">
              <a:avLst/>
            </a:prstGeom>
          </p:spPr>
        </p:pic>
        <p:sp>
          <p:nvSpPr>
            <p:cNvPr id="123" name="TextBox 122"/>
            <p:cNvSpPr txBox="1"/>
            <p:nvPr/>
          </p:nvSpPr>
          <p:spPr>
            <a:xfrm>
              <a:off x="7027496"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basic contact</a:t>
              </a:r>
            </a:p>
          </p:txBody>
        </p:sp>
      </p:grpSp>
      <p:grpSp>
        <p:nvGrpSpPr>
          <p:cNvPr id="168" name="Group 167"/>
          <p:cNvGrpSpPr/>
          <p:nvPr/>
        </p:nvGrpSpPr>
        <p:grpSpPr>
          <a:xfrm>
            <a:off x="7360394" y="2299101"/>
            <a:ext cx="546099" cy="598948"/>
            <a:chOff x="7670214" y="3004641"/>
            <a:chExt cx="606777" cy="598948"/>
          </a:xfrm>
        </p:grpSpPr>
        <p:pic>
          <p:nvPicPr>
            <p:cNvPr id="124" name="Picture 123"/>
            <p:cNvPicPr>
              <a:picLocks noChangeAspect="1"/>
            </p:cNvPicPr>
            <p:nvPr/>
          </p:nvPicPr>
          <p:blipFill>
            <a:blip r:embed="rId5"/>
            <a:stretch>
              <a:fillRect/>
            </a:stretch>
          </p:blipFill>
          <p:spPr>
            <a:xfrm rot="610337">
              <a:off x="7670214" y="3004641"/>
              <a:ext cx="606777" cy="598948"/>
            </a:xfrm>
            <a:prstGeom prst="rect">
              <a:avLst/>
            </a:prstGeom>
          </p:spPr>
        </p:pic>
        <p:sp>
          <p:nvSpPr>
            <p:cNvPr id="125" name="TextBox 124"/>
            <p:cNvSpPr txBox="1"/>
            <p:nvPr/>
          </p:nvSpPr>
          <p:spPr>
            <a:xfrm>
              <a:off x="7753027"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address info</a:t>
              </a:r>
            </a:p>
          </p:txBody>
        </p:sp>
      </p:grpSp>
      <p:grpSp>
        <p:nvGrpSpPr>
          <p:cNvPr id="166" name="Group 165"/>
          <p:cNvGrpSpPr/>
          <p:nvPr/>
        </p:nvGrpSpPr>
        <p:grpSpPr>
          <a:xfrm>
            <a:off x="7360392" y="1721533"/>
            <a:ext cx="546099" cy="598948"/>
            <a:chOff x="7670213" y="1721533"/>
            <a:chExt cx="606777" cy="598948"/>
          </a:xfrm>
        </p:grpSpPr>
        <p:pic>
          <p:nvPicPr>
            <p:cNvPr id="126" name="Picture 125"/>
            <p:cNvPicPr>
              <a:picLocks noChangeAspect="1"/>
            </p:cNvPicPr>
            <p:nvPr/>
          </p:nvPicPr>
          <p:blipFill>
            <a:blip r:embed="rId5"/>
            <a:stretch>
              <a:fillRect/>
            </a:stretch>
          </p:blipFill>
          <p:spPr>
            <a:xfrm rot="610337">
              <a:off x="7670213" y="1721533"/>
              <a:ext cx="606777" cy="598948"/>
            </a:xfrm>
            <a:prstGeom prst="rect">
              <a:avLst/>
            </a:prstGeom>
          </p:spPr>
        </p:pic>
        <p:sp>
          <p:nvSpPr>
            <p:cNvPr id="127" name="TextBox 126"/>
            <p:cNvSpPr txBox="1"/>
            <p:nvPr/>
          </p:nvSpPr>
          <p:spPr>
            <a:xfrm>
              <a:off x="7753025"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contact info</a:t>
              </a:r>
            </a:p>
          </p:txBody>
        </p:sp>
      </p:grpSp>
      <p:grpSp>
        <p:nvGrpSpPr>
          <p:cNvPr id="169" name="Group 168"/>
          <p:cNvGrpSpPr/>
          <p:nvPr/>
        </p:nvGrpSpPr>
        <p:grpSpPr>
          <a:xfrm>
            <a:off x="8013371" y="1722910"/>
            <a:ext cx="546099" cy="598948"/>
            <a:chOff x="8395744" y="3004641"/>
            <a:chExt cx="606777" cy="598948"/>
          </a:xfrm>
        </p:grpSpPr>
        <p:pic>
          <p:nvPicPr>
            <p:cNvPr id="128" name="Picture 127"/>
            <p:cNvPicPr>
              <a:picLocks noChangeAspect="1"/>
            </p:cNvPicPr>
            <p:nvPr/>
          </p:nvPicPr>
          <p:blipFill>
            <a:blip r:embed="rId5"/>
            <a:stretch>
              <a:fillRect/>
            </a:stretch>
          </p:blipFill>
          <p:spPr>
            <a:xfrm rot="610337">
              <a:off x="8395744" y="3004641"/>
              <a:ext cx="606777" cy="598948"/>
            </a:xfrm>
            <a:prstGeom prst="rect">
              <a:avLst/>
            </a:prstGeom>
          </p:spPr>
        </p:pic>
        <p:sp>
          <p:nvSpPr>
            <p:cNvPr id="129" name="TextBox 128"/>
            <p:cNvSpPr txBox="1"/>
            <p:nvPr/>
          </p:nvSpPr>
          <p:spPr>
            <a:xfrm>
              <a:off x="8478556" y="315099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contact</a:t>
              </a:r>
            </a:p>
          </p:txBody>
        </p:sp>
      </p:grpSp>
      <p:sp>
        <p:nvSpPr>
          <p:cNvPr id="179" name="TextBox 178"/>
          <p:cNvSpPr txBox="1"/>
          <p:nvPr/>
        </p:nvSpPr>
        <p:spPr>
          <a:xfrm>
            <a:off x="4268749" y="5159647"/>
            <a:ext cx="4334030" cy="410575"/>
          </a:xfrm>
          <a:prstGeom prst="rect">
            <a:avLst/>
          </a:prstGeom>
          <a:noFill/>
        </p:spPr>
        <p:txBody>
          <a:bodyPr wrap="square" lIns="71323" tIns="35662" rIns="71323" bIns="35662" rtlCol="0">
            <a:spAutoFit/>
          </a:bodyPr>
          <a:lstStyle/>
          <a:p>
            <a:pPr algn="r">
              <a:defRPr/>
            </a:pPr>
            <a:r>
              <a:rPr lang="en-US" sz="2200" kern="0" dirty="0" smtClean="0">
                <a:solidFill>
                  <a:srgbClr val="087FB9"/>
                </a:solidFill>
                <a:latin typeface="Arial" panose="020B0604020202020204" pitchFamily="34" charset="0"/>
                <a:cs typeface="Arial" panose="020B0604020202020204" pitchFamily="34" charset="0"/>
              </a:rPr>
              <a:t>Affinity Mapping</a:t>
            </a:r>
            <a:endParaRPr lang="en-US" sz="2200" kern="0" dirty="0">
              <a:solidFill>
                <a:srgbClr val="087FB9"/>
              </a:solidFill>
              <a:latin typeface="Arial" panose="020B0604020202020204" pitchFamily="34" charset="0"/>
              <a:cs typeface="Arial" panose="020B0604020202020204" pitchFamily="34" charset="0"/>
            </a:endParaRPr>
          </a:p>
        </p:txBody>
      </p:sp>
      <p:cxnSp>
        <p:nvCxnSpPr>
          <p:cNvPr id="182" name="Straight Connector 181"/>
          <p:cNvCxnSpPr/>
          <p:nvPr/>
        </p:nvCxnSpPr>
        <p:spPr>
          <a:xfrm>
            <a:off x="854748" y="1607529"/>
            <a:ext cx="764345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sp>
        <p:nvSpPr>
          <p:cNvPr id="197" name="TextBox 196"/>
          <p:cNvSpPr txBox="1"/>
          <p:nvPr/>
        </p:nvSpPr>
        <p:spPr>
          <a:xfrm>
            <a:off x="2596299" y="77305"/>
            <a:ext cx="1446229" cy="287464"/>
          </a:xfrm>
          <a:prstGeom prst="rect">
            <a:avLst/>
          </a:prstGeom>
          <a:noFill/>
        </p:spPr>
        <p:txBody>
          <a:bodyPr wrap="square" lIns="71323" tIns="35662" rIns="71323" bIns="35662" rtlCol="0">
            <a:spAutoFit/>
          </a:bodyPr>
          <a:lstStyle/>
          <a:p>
            <a:pPr fontAlgn="base">
              <a:spcBef>
                <a:spcPct val="0"/>
              </a:spcBef>
              <a:spcAft>
                <a:spcPct val="0"/>
              </a:spcAft>
              <a:tabLst>
                <a:tab pos="1497787" algn="l"/>
              </a:tabLst>
              <a:defRPr/>
            </a:pPr>
            <a:r>
              <a:rPr lang="en-US" sz="1400" b="1" kern="0" dirty="0">
                <a:solidFill>
                  <a:srgbClr val="FE568F"/>
                </a:solidFill>
                <a:ea typeface="ＭＳ Ｐゴシック" charset="0"/>
                <a:cs typeface="Arial"/>
              </a:rPr>
              <a:t>Backbone</a:t>
            </a:r>
            <a:r>
              <a:rPr lang="en-US" sz="1400" kern="0" dirty="0">
                <a:solidFill>
                  <a:srgbClr val="FE568F"/>
                </a:solidFill>
                <a:ea typeface="ＭＳ Ｐゴシック" charset="0"/>
                <a:cs typeface="Arial"/>
              </a:rPr>
              <a:t> </a:t>
            </a:r>
            <a:endParaRPr lang="en-US" sz="1200" kern="0" dirty="0">
              <a:solidFill>
                <a:sysClr val="windowText" lastClr="000000"/>
              </a:solidFill>
              <a:ea typeface="ＭＳ Ｐゴシック" charset="0"/>
              <a:cs typeface="Arial"/>
            </a:endParaRPr>
          </a:p>
        </p:txBody>
      </p:sp>
      <p:sp>
        <p:nvSpPr>
          <p:cNvPr id="198" name="TextBox 197"/>
          <p:cNvSpPr txBox="1"/>
          <p:nvPr/>
        </p:nvSpPr>
        <p:spPr>
          <a:xfrm>
            <a:off x="5190507" y="339109"/>
            <a:ext cx="1152896" cy="272101"/>
          </a:xfrm>
          <a:prstGeom prst="rect">
            <a:avLst/>
          </a:prstGeom>
          <a:noFill/>
        </p:spPr>
        <p:txBody>
          <a:bodyPr wrap="square" lIns="71323" tIns="35662" rIns="71323" bIns="35662" rtlCol="0">
            <a:spAutoFit/>
          </a:bodyPr>
          <a:lstStyle/>
          <a:p>
            <a:pPr fontAlgn="base">
              <a:spcBef>
                <a:spcPct val="0"/>
              </a:spcBef>
              <a:spcAft>
                <a:spcPct val="0"/>
              </a:spcAft>
              <a:defRPr/>
            </a:pPr>
            <a:r>
              <a:rPr lang="en-US" sz="1300" b="1" kern="0" dirty="0">
                <a:solidFill>
                  <a:srgbClr val="55CBF3"/>
                </a:solidFill>
                <a:ea typeface="ＭＳ Ｐゴシック" charset="0"/>
                <a:cs typeface="Arial"/>
              </a:rPr>
              <a:t>Activities</a:t>
            </a:r>
            <a:r>
              <a:rPr lang="en-US" sz="1300" kern="0" dirty="0">
                <a:solidFill>
                  <a:srgbClr val="55CBF3"/>
                </a:solidFill>
                <a:ea typeface="ＭＳ Ｐゴシック" charset="0"/>
                <a:cs typeface="Arial"/>
              </a:rPr>
              <a:t> </a:t>
            </a:r>
            <a:r>
              <a:rPr lang="en-US" sz="1100" kern="0" dirty="0" smtClean="0">
                <a:solidFill>
                  <a:sysClr val="windowText" lastClr="000000"/>
                </a:solidFill>
                <a:ea typeface="ＭＳ Ｐゴシック" charset="0"/>
                <a:cs typeface="Arial"/>
              </a:rPr>
              <a:t>.</a:t>
            </a:r>
            <a:endParaRPr lang="en-US" sz="1100" kern="0" dirty="0">
              <a:solidFill>
                <a:sysClr val="windowText" lastClr="000000"/>
              </a:solidFill>
              <a:ea typeface="ＭＳ Ｐゴシック" charset="0"/>
              <a:cs typeface="Arial"/>
            </a:endParaRPr>
          </a:p>
        </p:txBody>
      </p:sp>
      <p:cxnSp>
        <p:nvCxnSpPr>
          <p:cNvPr id="199" name="Straight Connector 198"/>
          <p:cNvCxnSpPr/>
          <p:nvPr/>
        </p:nvCxnSpPr>
        <p:spPr>
          <a:xfrm>
            <a:off x="2363468" y="226921"/>
            <a:ext cx="272904" cy="0"/>
          </a:xfrm>
          <a:prstGeom prst="line">
            <a:avLst/>
          </a:prstGeom>
          <a:ln>
            <a:solidFill>
              <a:srgbClr val="FE568F"/>
            </a:solidFill>
          </a:ln>
          <a:effectLst/>
        </p:spPr>
        <p:style>
          <a:lnRef idx="2">
            <a:schemeClr val="accent1"/>
          </a:lnRef>
          <a:fillRef idx="0">
            <a:schemeClr val="accent1"/>
          </a:fillRef>
          <a:effectRef idx="1">
            <a:schemeClr val="accent1"/>
          </a:effectRef>
          <a:fontRef idx="minor">
            <a:schemeClr val="tx1"/>
          </a:fontRef>
        </p:style>
      </p:cxnSp>
      <p:cxnSp>
        <p:nvCxnSpPr>
          <p:cNvPr id="200" name="Straight Connector 199"/>
          <p:cNvCxnSpPr/>
          <p:nvPr/>
        </p:nvCxnSpPr>
        <p:spPr>
          <a:xfrm>
            <a:off x="2363468" y="213813"/>
            <a:ext cx="0" cy="168176"/>
          </a:xfrm>
          <a:prstGeom prst="line">
            <a:avLst/>
          </a:prstGeom>
          <a:ln>
            <a:solidFill>
              <a:srgbClr val="FE568F"/>
            </a:solidFill>
            <a:headEnd w="lg" len="lg"/>
            <a:tailEnd type="triangle"/>
          </a:ln>
          <a:effectLst/>
        </p:spPr>
        <p:style>
          <a:lnRef idx="2">
            <a:schemeClr val="accent1"/>
          </a:lnRef>
          <a:fillRef idx="0">
            <a:schemeClr val="accent1"/>
          </a:fillRef>
          <a:effectRef idx="1">
            <a:schemeClr val="accent1"/>
          </a:effectRef>
          <a:fontRef idx="minor">
            <a:schemeClr val="tx1"/>
          </a:fontRef>
        </p:style>
      </p:cxnSp>
      <p:cxnSp>
        <p:nvCxnSpPr>
          <p:cNvPr id="201" name="Straight Connector 200"/>
          <p:cNvCxnSpPr/>
          <p:nvPr/>
        </p:nvCxnSpPr>
        <p:spPr>
          <a:xfrm flipH="1" flipV="1">
            <a:off x="5302646" y="611210"/>
            <a:ext cx="2" cy="451141"/>
          </a:xfrm>
          <a:prstGeom prst="line">
            <a:avLst/>
          </a:prstGeom>
          <a:ln>
            <a:solidFill>
              <a:srgbClr val="55CBF3"/>
            </a:solidFill>
          </a:ln>
          <a:effectLst/>
        </p:spPr>
        <p:style>
          <a:lnRef idx="2">
            <a:schemeClr val="accent1"/>
          </a:lnRef>
          <a:fillRef idx="0">
            <a:schemeClr val="accent1"/>
          </a:fillRef>
          <a:effectRef idx="1">
            <a:schemeClr val="accent1"/>
          </a:effectRef>
          <a:fontRef idx="minor">
            <a:schemeClr val="tx1"/>
          </a:fontRef>
        </p:style>
      </p:cxnSp>
      <p:cxnSp>
        <p:nvCxnSpPr>
          <p:cNvPr id="202" name="Straight Connector 201"/>
          <p:cNvCxnSpPr/>
          <p:nvPr/>
        </p:nvCxnSpPr>
        <p:spPr>
          <a:xfrm>
            <a:off x="5317799" y="1045957"/>
            <a:ext cx="111792" cy="0"/>
          </a:xfrm>
          <a:prstGeom prst="line">
            <a:avLst/>
          </a:prstGeom>
          <a:ln>
            <a:solidFill>
              <a:srgbClr val="55CBF3"/>
            </a:solidFill>
            <a:headEnd w="lg" len="lg"/>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1654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3"/>
                                        </p:tgtEl>
                                        <p:attrNameLst>
                                          <p:attrName>style.visibility</p:attrName>
                                        </p:attrNameLst>
                                      </p:cBhvr>
                                      <p:to>
                                        <p:strVal val="visible"/>
                                      </p:to>
                                    </p:set>
                                    <p:animEffect transition="in" filter="fade">
                                      <p:cBhvr>
                                        <p:cTn id="7" dur="500"/>
                                        <p:tgtEl>
                                          <p:spTgt spid="193"/>
                                        </p:tgtEl>
                                      </p:cBhvr>
                                    </p:animEffect>
                                  </p:childTnLst>
                                </p:cTn>
                              </p:par>
                              <p:par>
                                <p:cTn id="8" presetID="10" presetClass="entr" presetSubtype="0" fill="hold" nodeType="withEffect">
                                  <p:stCondLst>
                                    <p:cond delay="0"/>
                                  </p:stCondLst>
                                  <p:childTnLst>
                                    <p:set>
                                      <p:cBhvr>
                                        <p:cTn id="9" dur="1" fill="hold">
                                          <p:stCondLst>
                                            <p:cond delay="0"/>
                                          </p:stCondLst>
                                        </p:cTn>
                                        <p:tgtEl>
                                          <p:spTgt spid="191"/>
                                        </p:tgtEl>
                                        <p:attrNameLst>
                                          <p:attrName>style.visibility</p:attrName>
                                        </p:attrNameLst>
                                      </p:cBhvr>
                                      <p:to>
                                        <p:strVal val="visible"/>
                                      </p:to>
                                    </p:set>
                                    <p:animEffect transition="in" filter="fade">
                                      <p:cBhvr>
                                        <p:cTn id="10" dur="500"/>
                                        <p:tgtEl>
                                          <p:spTgt spid="191"/>
                                        </p:tgtEl>
                                      </p:cBhvr>
                                    </p:animEffect>
                                  </p:childTnLst>
                                </p:cTn>
                              </p:par>
                              <p:par>
                                <p:cTn id="11" presetID="10" presetClass="entr" presetSubtype="0" fill="hold" nodeType="withEffect">
                                  <p:stCondLst>
                                    <p:cond delay="0"/>
                                  </p:stCondLst>
                                  <p:childTnLst>
                                    <p:set>
                                      <p:cBhvr>
                                        <p:cTn id="12" dur="1" fill="hold">
                                          <p:stCondLst>
                                            <p:cond delay="0"/>
                                          </p:stCondLst>
                                        </p:cTn>
                                        <p:tgtEl>
                                          <p:spTgt spid="190"/>
                                        </p:tgtEl>
                                        <p:attrNameLst>
                                          <p:attrName>style.visibility</p:attrName>
                                        </p:attrNameLst>
                                      </p:cBhvr>
                                      <p:to>
                                        <p:strVal val="visible"/>
                                      </p:to>
                                    </p:set>
                                    <p:animEffect transition="in" filter="fade">
                                      <p:cBhvr>
                                        <p:cTn id="13" dur="500"/>
                                        <p:tgtEl>
                                          <p:spTgt spid="190"/>
                                        </p:tgtEl>
                                      </p:cBhvr>
                                    </p:animEffect>
                                  </p:childTnLst>
                                </p:cTn>
                              </p:par>
                              <p:par>
                                <p:cTn id="14" presetID="10" presetClass="entr" presetSubtype="0" fill="hold" nodeType="withEffect">
                                  <p:stCondLst>
                                    <p:cond delay="0"/>
                                  </p:stCondLst>
                                  <p:childTnLst>
                                    <p:set>
                                      <p:cBhvr>
                                        <p:cTn id="15" dur="1" fill="hold">
                                          <p:stCondLst>
                                            <p:cond delay="0"/>
                                          </p:stCondLst>
                                        </p:cTn>
                                        <p:tgtEl>
                                          <p:spTgt spid="188"/>
                                        </p:tgtEl>
                                        <p:attrNameLst>
                                          <p:attrName>style.visibility</p:attrName>
                                        </p:attrNameLst>
                                      </p:cBhvr>
                                      <p:to>
                                        <p:strVal val="visible"/>
                                      </p:to>
                                    </p:set>
                                    <p:animEffect transition="in" filter="fade">
                                      <p:cBhvr>
                                        <p:cTn id="16" dur="500"/>
                                        <p:tgtEl>
                                          <p:spTgt spid="188"/>
                                        </p:tgtEl>
                                      </p:cBhvr>
                                    </p:animEffect>
                                  </p:childTnLst>
                                </p:cTn>
                              </p:par>
                              <p:par>
                                <p:cTn id="17" presetID="10" presetClass="entr" presetSubtype="0" fill="hold" nodeType="withEffect">
                                  <p:stCondLst>
                                    <p:cond delay="0"/>
                                  </p:stCondLst>
                                  <p:childTnLst>
                                    <p:set>
                                      <p:cBhvr>
                                        <p:cTn id="18" dur="1" fill="hold">
                                          <p:stCondLst>
                                            <p:cond delay="0"/>
                                          </p:stCondLst>
                                        </p:cTn>
                                        <p:tgtEl>
                                          <p:spTgt spid="187"/>
                                        </p:tgtEl>
                                        <p:attrNameLst>
                                          <p:attrName>style.visibility</p:attrName>
                                        </p:attrNameLst>
                                      </p:cBhvr>
                                      <p:to>
                                        <p:strVal val="visible"/>
                                      </p:to>
                                    </p:set>
                                    <p:animEffect transition="in" filter="fade">
                                      <p:cBhvr>
                                        <p:cTn id="19" dur="500"/>
                                        <p:tgtEl>
                                          <p:spTgt spid="187"/>
                                        </p:tgtEl>
                                      </p:cBhvr>
                                    </p:animEffect>
                                  </p:childTnLst>
                                </p:cTn>
                              </p:par>
                              <p:par>
                                <p:cTn id="20" presetID="10" presetClass="entr" presetSubtype="0" fill="hold" nodeType="withEffect">
                                  <p:stCondLst>
                                    <p:cond delay="0"/>
                                  </p:stCondLst>
                                  <p:childTnLst>
                                    <p:set>
                                      <p:cBhvr>
                                        <p:cTn id="21" dur="1" fill="hold">
                                          <p:stCondLst>
                                            <p:cond delay="0"/>
                                          </p:stCondLst>
                                        </p:cTn>
                                        <p:tgtEl>
                                          <p:spTgt spid="186"/>
                                        </p:tgtEl>
                                        <p:attrNameLst>
                                          <p:attrName>style.visibility</p:attrName>
                                        </p:attrNameLst>
                                      </p:cBhvr>
                                      <p:to>
                                        <p:strVal val="visible"/>
                                      </p:to>
                                    </p:set>
                                    <p:animEffect transition="in" filter="fade">
                                      <p:cBhvr>
                                        <p:cTn id="22" dur="500"/>
                                        <p:tgtEl>
                                          <p:spTgt spid="186"/>
                                        </p:tgtEl>
                                      </p:cBhvr>
                                    </p:animEffect>
                                  </p:childTnLst>
                                </p:cTn>
                              </p:par>
                              <p:par>
                                <p:cTn id="23" presetID="10" presetClass="entr" presetSubtype="0" fill="hold" nodeType="withEffect">
                                  <p:stCondLst>
                                    <p:cond delay="0"/>
                                  </p:stCondLst>
                                  <p:childTnLst>
                                    <p:set>
                                      <p:cBhvr>
                                        <p:cTn id="24" dur="1" fill="hold">
                                          <p:stCondLst>
                                            <p:cond delay="0"/>
                                          </p:stCondLst>
                                        </p:cTn>
                                        <p:tgtEl>
                                          <p:spTgt spid="183"/>
                                        </p:tgtEl>
                                        <p:attrNameLst>
                                          <p:attrName>style.visibility</p:attrName>
                                        </p:attrNameLst>
                                      </p:cBhvr>
                                      <p:to>
                                        <p:strVal val="visible"/>
                                      </p:to>
                                    </p:set>
                                    <p:animEffect transition="in" filter="fade">
                                      <p:cBhvr>
                                        <p:cTn id="25" dur="500"/>
                                        <p:tgtEl>
                                          <p:spTgt spid="183"/>
                                        </p:tgtEl>
                                      </p:cBhvr>
                                    </p:animEffect>
                                  </p:childTnLst>
                                </p:cTn>
                              </p:par>
                              <p:par>
                                <p:cTn id="26" presetID="10" presetClass="entr" presetSubtype="0" fill="hold" nodeType="withEffect">
                                  <p:stCondLst>
                                    <p:cond delay="0"/>
                                  </p:stCondLst>
                                  <p:childTnLst>
                                    <p:set>
                                      <p:cBhvr>
                                        <p:cTn id="27" dur="1" fill="hold">
                                          <p:stCondLst>
                                            <p:cond delay="0"/>
                                          </p:stCondLst>
                                        </p:cTn>
                                        <p:tgtEl>
                                          <p:spTgt spid="181"/>
                                        </p:tgtEl>
                                        <p:attrNameLst>
                                          <p:attrName>style.visibility</p:attrName>
                                        </p:attrNameLst>
                                      </p:cBhvr>
                                      <p:to>
                                        <p:strVal val="visible"/>
                                      </p:to>
                                    </p:set>
                                    <p:animEffect transition="in" filter="fade">
                                      <p:cBhvr>
                                        <p:cTn id="28" dur="500"/>
                                        <p:tgtEl>
                                          <p:spTgt spid="181"/>
                                        </p:tgtEl>
                                      </p:cBhvr>
                                    </p:animEffect>
                                  </p:childTnLst>
                                </p:cTn>
                              </p:par>
                              <p:par>
                                <p:cTn id="29" presetID="10" presetClass="entr" presetSubtype="0" fill="hold" nodeType="withEffect">
                                  <p:stCondLst>
                                    <p:cond delay="0"/>
                                  </p:stCondLst>
                                  <p:childTnLst>
                                    <p:set>
                                      <p:cBhvr>
                                        <p:cTn id="30" dur="1" fill="hold">
                                          <p:stCondLst>
                                            <p:cond delay="0"/>
                                          </p:stCondLst>
                                        </p:cTn>
                                        <p:tgtEl>
                                          <p:spTgt spid="180"/>
                                        </p:tgtEl>
                                        <p:attrNameLst>
                                          <p:attrName>style.visibility</p:attrName>
                                        </p:attrNameLst>
                                      </p:cBhvr>
                                      <p:to>
                                        <p:strVal val="visible"/>
                                      </p:to>
                                    </p:set>
                                    <p:animEffect transition="in" filter="fade">
                                      <p:cBhvr>
                                        <p:cTn id="31" dur="500"/>
                                        <p:tgtEl>
                                          <p:spTgt spid="180"/>
                                        </p:tgtEl>
                                      </p:cBhvr>
                                    </p:animEffect>
                                  </p:childTnLst>
                                </p:cTn>
                              </p:par>
                              <p:par>
                                <p:cTn id="32" presetID="10" presetClass="entr" presetSubtype="0" fill="hold" nodeType="withEffect">
                                  <p:stCondLst>
                                    <p:cond delay="0"/>
                                  </p:stCondLst>
                                  <p:childTnLst>
                                    <p:set>
                                      <p:cBhvr>
                                        <p:cTn id="33" dur="1" fill="hold">
                                          <p:stCondLst>
                                            <p:cond delay="0"/>
                                          </p:stCondLst>
                                        </p:cTn>
                                        <p:tgtEl>
                                          <p:spTgt spid="178"/>
                                        </p:tgtEl>
                                        <p:attrNameLst>
                                          <p:attrName>style.visibility</p:attrName>
                                        </p:attrNameLst>
                                      </p:cBhvr>
                                      <p:to>
                                        <p:strVal val="visible"/>
                                      </p:to>
                                    </p:set>
                                    <p:animEffect transition="in" filter="fade">
                                      <p:cBhvr>
                                        <p:cTn id="34" dur="500"/>
                                        <p:tgtEl>
                                          <p:spTgt spid="178"/>
                                        </p:tgtEl>
                                      </p:cBhvr>
                                    </p:animEffect>
                                  </p:childTnLst>
                                </p:cTn>
                              </p:par>
                              <p:par>
                                <p:cTn id="35" presetID="10" presetClass="entr" presetSubtype="0" fill="hold" nodeType="withEffect">
                                  <p:stCondLst>
                                    <p:cond delay="0"/>
                                  </p:stCondLst>
                                  <p:childTnLst>
                                    <p:set>
                                      <p:cBhvr>
                                        <p:cTn id="36" dur="1" fill="hold">
                                          <p:stCondLst>
                                            <p:cond delay="0"/>
                                          </p:stCondLst>
                                        </p:cTn>
                                        <p:tgtEl>
                                          <p:spTgt spid="177"/>
                                        </p:tgtEl>
                                        <p:attrNameLst>
                                          <p:attrName>style.visibility</p:attrName>
                                        </p:attrNameLst>
                                      </p:cBhvr>
                                      <p:to>
                                        <p:strVal val="visible"/>
                                      </p:to>
                                    </p:set>
                                    <p:animEffect transition="in" filter="fade">
                                      <p:cBhvr>
                                        <p:cTn id="37" dur="500"/>
                                        <p:tgtEl>
                                          <p:spTgt spid="177"/>
                                        </p:tgtEl>
                                      </p:cBhvr>
                                    </p:animEffect>
                                  </p:childTnLst>
                                </p:cTn>
                              </p:par>
                              <p:par>
                                <p:cTn id="38" presetID="10" presetClass="entr" presetSubtype="0" fill="hold" nodeType="withEffect">
                                  <p:stCondLst>
                                    <p:cond delay="0"/>
                                  </p:stCondLst>
                                  <p:childTnLst>
                                    <p:set>
                                      <p:cBhvr>
                                        <p:cTn id="39" dur="1" fill="hold">
                                          <p:stCondLst>
                                            <p:cond delay="0"/>
                                          </p:stCondLst>
                                        </p:cTn>
                                        <p:tgtEl>
                                          <p:spTgt spid="176"/>
                                        </p:tgtEl>
                                        <p:attrNameLst>
                                          <p:attrName>style.visibility</p:attrName>
                                        </p:attrNameLst>
                                      </p:cBhvr>
                                      <p:to>
                                        <p:strVal val="visible"/>
                                      </p:to>
                                    </p:set>
                                    <p:animEffect transition="in" filter="fade">
                                      <p:cBhvr>
                                        <p:cTn id="40" dur="500"/>
                                        <p:tgtEl>
                                          <p:spTgt spid="176"/>
                                        </p:tgtEl>
                                      </p:cBhvr>
                                    </p:animEffect>
                                  </p:childTnLst>
                                </p:cTn>
                              </p:par>
                              <p:par>
                                <p:cTn id="41" presetID="10" presetClass="entr" presetSubtype="0" fill="hold" nodeType="withEffect">
                                  <p:stCondLst>
                                    <p:cond delay="0"/>
                                  </p:stCondLst>
                                  <p:childTnLst>
                                    <p:set>
                                      <p:cBhvr>
                                        <p:cTn id="42" dur="1" fill="hold">
                                          <p:stCondLst>
                                            <p:cond delay="0"/>
                                          </p:stCondLst>
                                        </p:cTn>
                                        <p:tgtEl>
                                          <p:spTgt spid="202"/>
                                        </p:tgtEl>
                                        <p:attrNameLst>
                                          <p:attrName>style.visibility</p:attrName>
                                        </p:attrNameLst>
                                      </p:cBhvr>
                                      <p:to>
                                        <p:strVal val="visible"/>
                                      </p:to>
                                    </p:set>
                                    <p:animEffect transition="in" filter="fade">
                                      <p:cBhvr>
                                        <p:cTn id="43" dur="500"/>
                                        <p:tgtEl>
                                          <p:spTgt spid="202"/>
                                        </p:tgtEl>
                                      </p:cBhvr>
                                    </p:animEffect>
                                  </p:childTnLst>
                                </p:cTn>
                              </p:par>
                              <p:par>
                                <p:cTn id="44" presetID="10" presetClass="entr" presetSubtype="0" fill="hold" nodeType="withEffect">
                                  <p:stCondLst>
                                    <p:cond delay="0"/>
                                  </p:stCondLst>
                                  <p:childTnLst>
                                    <p:set>
                                      <p:cBhvr>
                                        <p:cTn id="45" dur="1" fill="hold">
                                          <p:stCondLst>
                                            <p:cond delay="0"/>
                                          </p:stCondLst>
                                        </p:cTn>
                                        <p:tgtEl>
                                          <p:spTgt spid="201"/>
                                        </p:tgtEl>
                                        <p:attrNameLst>
                                          <p:attrName>style.visibility</p:attrName>
                                        </p:attrNameLst>
                                      </p:cBhvr>
                                      <p:to>
                                        <p:strVal val="visible"/>
                                      </p:to>
                                    </p:set>
                                    <p:animEffect transition="in" filter="fade">
                                      <p:cBhvr>
                                        <p:cTn id="46" dur="500"/>
                                        <p:tgtEl>
                                          <p:spTgt spid="20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98"/>
                                        </p:tgtEl>
                                        <p:attrNameLst>
                                          <p:attrName>style.visibility</p:attrName>
                                        </p:attrNameLst>
                                      </p:cBhvr>
                                      <p:to>
                                        <p:strVal val="visible"/>
                                      </p:to>
                                    </p:set>
                                    <p:animEffect transition="in" filter="fade">
                                      <p:cBhvr>
                                        <p:cTn id="49" dur="500"/>
                                        <p:tgtEl>
                                          <p:spTgt spid="198"/>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92"/>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189"/>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197"/>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200"/>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41"/>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185"/>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42"/>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97" grpId="0"/>
      <p:bldP spid="19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Rectangle 196"/>
          <p:cNvSpPr/>
          <p:nvPr/>
        </p:nvSpPr>
        <p:spPr>
          <a:xfrm>
            <a:off x="458632" y="1400984"/>
            <a:ext cx="471275" cy="4252930"/>
          </a:xfrm>
          <a:prstGeom prst="rect">
            <a:avLst/>
          </a:prstGeom>
          <a:noFill/>
          <a:ln w="38100">
            <a:noFill/>
          </a:ln>
        </p:spPr>
        <p:style>
          <a:lnRef idx="1">
            <a:schemeClr val="accent1"/>
          </a:lnRef>
          <a:fillRef idx="3">
            <a:schemeClr val="accent1"/>
          </a:fillRef>
          <a:effectRef idx="2">
            <a:schemeClr val="accent1"/>
          </a:effectRef>
          <a:fontRef idx="minor">
            <a:schemeClr val="lt1"/>
          </a:fontRef>
        </p:style>
        <p:txBody>
          <a:bodyPr lIns="71323" tIns="35662" rIns="71323" bIns="35662" rtlCol="0" anchor="ctr"/>
          <a:lstStyle/>
          <a:p>
            <a:pPr algn="ctr">
              <a:defRPr/>
            </a:pPr>
            <a:endParaRPr lang="en-US" sz="1700" kern="0">
              <a:solidFill>
                <a:srgbClr val="087FB9"/>
              </a:solidFill>
              <a:latin typeface="Arial" panose="020B0604020202020204" pitchFamily="34" charset="0"/>
              <a:cs typeface="Arial" panose="020B0604020202020204" pitchFamily="34" charset="0"/>
            </a:endParaRPr>
          </a:p>
        </p:txBody>
      </p:sp>
      <p:grpSp>
        <p:nvGrpSpPr>
          <p:cNvPr id="192" name="Group 191"/>
          <p:cNvGrpSpPr/>
          <p:nvPr/>
        </p:nvGrpSpPr>
        <p:grpSpPr>
          <a:xfrm>
            <a:off x="830629" y="396098"/>
            <a:ext cx="546099" cy="598948"/>
            <a:chOff x="414920" y="396098"/>
            <a:chExt cx="606777" cy="598948"/>
          </a:xfrm>
        </p:grpSpPr>
        <p:pic>
          <p:nvPicPr>
            <p:cNvPr id="4" name="Picture 3"/>
            <p:cNvPicPr>
              <a:picLocks noChangeAspect="1"/>
            </p:cNvPicPr>
            <p:nvPr/>
          </p:nvPicPr>
          <p:blipFill>
            <a:blip r:embed="rId3"/>
            <a:stretch>
              <a:fillRect/>
            </a:stretch>
          </p:blipFill>
          <p:spPr>
            <a:xfrm rot="610337">
              <a:off x="414920" y="396098"/>
              <a:ext cx="606777" cy="598948"/>
            </a:xfrm>
            <a:prstGeom prst="rect">
              <a:avLst/>
            </a:prstGeom>
          </p:spPr>
        </p:pic>
        <p:sp>
          <p:nvSpPr>
            <p:cNvPr id="8" name="TextBox 7"/>
            <p:cNvSpPr txBox="1"/>
            <p:nvPr/>
          </p:nvSpPr>
          <p:spPr>
            <a:xfrm>
              <a:off x="500340" y="542407"/>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Organize email</a:t>
              </a:r>
            </a:p>
          </p:txBody>
        </p:sp>
      </p:grpSp>
      <p:grpSp>
        <p:nvGrpSpPr>
          <p:cNvPr id="193" name="Group 192"/>
          <p:cNvGrpSpPr/>
          <p:nvPr/>
        </p:nvGrpSpPr>
        <p:grpSpPr>
          <a:xfrm>
            <a:off x="830629" y="963768"/>
            <a:ext cx="546099" cy="598948"/>
            <a:chOff x="414920" y="963768"/>
            <a:chExt cx="606777" cy="598948"/>
          </a:xfrm>
        </p:grpSpPr>
        <p:pic>
          <p:nvPicPr>
            <p:cNvPr id="7" name="Picture 6"/>
            <p:cNvPicPr>
              <a:picLocks noChangeAspect="1"/>
            </p:cNvPicPr>
            <p:nvPr/>
          </p:nvPicPr>
          <p:blipFill>
            <a:blip r:embed="rId4"/>
            <a:stretch>
              <a:fillRect/>
            </a:stretch>
          </p:blipFill>
          <p:spPr>
            <a:xfrm rot="610337">
              <a:off x="414920" y="963768"/>
              <a:ext cx="606777" cy="598948"/>
            </a:xfrm>
            <a:prstGeom prst="rect">
              <a:avLst/>
            </a:prstGeom>
          </p:spPr>
        </p:pic>
        <p:sp>
          <p:nvSpPr>
            <p:cNvPr id="25" name="TextBox 24"/>
            <p:cNvSpPr txBox="1"/>
            <p:nvPr/>
          </p:nvSpPr>
          <p:spPr>
            <a:xfrm>
              <a:off x="50034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Search email</a:t>
              </a:r>
            </a:p>
          </p:txBody>
        </p:sp>
      </p:grpSp>
      <p:grpSp>
        <p:nvGrpSpPr>
          <p:cNvPr id="191" name="Group 190"/>
          <p:cNvGrpSpPr/>
          <p:nvPr/>
        </p:nvGrpSpPr>
        <p:grpSpPr>
          <a:xfrm>
            <a:off x="1483607" y="963768"/>
            <a:ext cx="546099" cy="598948"/>
            <a:chOff x="1140451" y="963768"/>
            <a:chExt cx="606777" cy="598948"/>
          </a:xfrm>
        </p:grpSpPr>
        <p:pic>
          <p:nvPicPr>
            <p:cNvPr id="9" name="Picture 8"/>
            <p:cNvPicPr>
              <a:picLocks noChangeAspect="1"/>
            </p:cNvPicPr>
            <p:nvPr/>
          </p:nvPicPr>
          <p:blipFill>
            <a:blip r:embed="rId4"/>
            <a:stretch>
              <a:fillRect/>
            </a:stretch>
          </p:blipFill>
          <p:spPr>
            <a:xfrm rot="610337">
              <a:off x="1140451" y="963768"/>
              <a:ext cx="606777" cy="598948"/>
            </a:xfrm>
            <a:prstGeom prst="rect">
              <a:avLst/>
            </a:prstGeom>
          </p:spPr>
        </p:pic>
        <p:sp>
          <p:nvSpPr>
            <p:cNvPr id="26" name="TextBox 25"/>
            <p:cNvSpPr txBox="1"/>
            <p:nvPr/>
          </p:nvSpPr>
          <p:spPr>
            <a:xfrm>
              <a:off x="122326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File</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email</a:t>
              </a:r>
            </a:p>
          </p:txBody>
        </p:sp>
      </p:grpSp>
      <p:grpSp>
        <p:nvGrpSpPr>
          <p:cNvPr id="190" name="Group 189"/>
          <p:cNvGrpSpPr/>
          <p:nvPr/>
        </p:nvGrpSpPr>
        <p:grpSpPr>
          <a:xfrm>
            <a:off x="2136583" y="963768"/>
            <a:ext cx="546099" cy="598948"/>
            <a:chOff x="1865980" y="963768"/>
            <a:chExt cx="606777" cy="598948"/>
          </a:xfrm>
        </p:grpSpPr>
        <p:pic>
          <p:nvPicPr>
            <p:cNvPr id="10" name="Picture 9"/>
            <p:cNvPicPr>
              <a:picLocks noChangeAspect="1"/>
            </p:cNvPicPr>
            <p:nvPr/>
          </p:nvPicPr>
          <p:blipFill>
            <a:blip r:embed="rId4"/>
            <a:stretch>
              <a:fillRect/>
            </a:stretch>
          </p:blipFill>
          <p:spPr>
            <a:xfrm rot="610337">
              <a:off x="1865980" y="963768"/>
              <a:ext cx="606777" cy="598948"/>
            </a:xfrm>
            <a:prstGeom prst="rect">
              <a:avLst/>
            </a:prstGeom>
          </p:spPr>
        </p:pic>
        <p:sp>
          <p:nvSpPr>
            <p:cNvPr id="27" name="TextBox 26"/>
            <p:cNvSpPr txBox="1"/>
            <p:nvPr/>
          </p:nvSpPr>
          <p:spPr>
            <a:xfrm>
              <a:off x="1942278"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Compose email</a:t>
              </a:r>
            </a:p>
          </p:txBody>
        </p:sp>
      </p:grpSp>
      <p:grpSp>
        <p:nvGrpSpPr>
          <p:cNvPr id="188" name="Group 187"/>
          <p:cNvGrpSpPr/>
          <p:nvPr/>
        </p:nvGrpSpPr>
        <p:grpSpPr>
          <a:xfrm>
            <a:off x="2789559" y="963768"/>
            <a:ext cx="546099" cy="598948"/>
            <a:chOff x="2591509" y="963768"/>
            <a:chExt cx="606777" cy="598948"/>
          </a:xfrm>
        </p:grpSpPr>
        <p:pic>
          <p:nvPicPr>
            <p:cNvPr id="11" name="Picture 10"/>
            <p:cNvPicPr>
              <a:picLocks noChangeAspect="1"/>
            </p:cNvPicPr>
            <p:nvPr/>
          </p:nvPicPr>
          <p:blipFill>
            <a:blip r:embed="rId4"/>
            <a:stretch>
              <a:fillRect/>
            </a:stretch>
          </p:blipFill>
          <p:spPr>
            <a:xfrm rot="610337">
              <a:off x="2591509" y="963768"/>
              <a:ext cx="606777" cy="598948"/>
            </a:xfrm>
            <a:prstGeom prst="rect">
              <a:avLst/>
            </a:prstGeom>
          </p:spPr>
        </p:pic>
        <p:sp>
          <p:nvSpPr>
            <p:cNvPr id="28" name="TextBox 27"/>
            <p:cNvSpPr txBox="1"/>
            <p:nvPr/>
          </p:nvSpPr>
          <p:spPr>
            <a:xfrm>
              <a:off x="2667806"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Read</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email</a:t>
              </a:r>
            </a:p>
          </p:txBody>
        </p:sp>
      </p:grpSp>
      <p:grpSp>
        <p:nvGrpSpPr>
          <p:cNvPr id="187" name="Group 186"/>
          <p:cNvGrpSpPr/>
          <p:nvPr/>
        </p:nvGrpSpPr>
        <p:grpSpPr>
          <a:xfrm>
            <a:off x="3442535" y="963768"/>
            <a:ext cx="546099" cy="598948"/>
            <a:chOff x="3317038" y="963768"/>
            <a:chExt cx="606777" cy="598948"/>
          </a:xfrm>
        </p:grpSpPr>
        <p:pic>
          <p:nvPicPr>
            <p:cNvPr id="12" name="Picture 11"/>
            <p:cNvPicPr>
              <a:picLocks noChangeAspect="1"/>
            </p:cNvPicPr>
            <p:nvPr/>
          </p:nvPicPr>
          <p:blipFill>
            <a:blip r:embed="rId4"/>
            <a:stretch>
              <a:fillRect/>
            </a:stretch>
          </p:blipFill>
          <p:spPr>
            <a:xfrm rot="610337">
              <a:off x="3317038" y="963768"/>
              <a:ext cx="606777" cy="598948"/>
            </a:xfrm>
            <a:prstGeom prst="rect">
              <a:avLst/>
            </a:prstGeom>
          </p:spPr>
        </p:pic>
        <p:sp>
          <p:nvSpPr>
            <p:cNvPr id="29" name="TextBox 28"/>
            <p:cNvSpPr txBox="1"/>
            <p:nvPr/>
          </p:nvSpPr>
          <p:spPr>
            <a:xfrm>
              <a:off x="3393334"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Delete</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email</a:t>
              </a:r>
            </a:p>
          </p:txBody>
        </p:sp>
      </p:grpSp>
      <p:grpSp>
        <p:nvGrpSpPr>
          <p:cNvPr id="186" name="Group 185"/>
          <p:cNvGrpSpPr/>
          <p:nvPr/>
        </p:nvGrpSpPr>
        <p:grpSpPr>
          <a:xfrm>
            <a:off x="4095510" y="963768"/>
            <a:ext cx="546099" cy="598948"/>
            <a:chOff x="4042566" y="963768"/>
            <a:chExt cx="606777" cy="598948"/>
          </a:xfrm>
        </p:grpSpPr>
        <p:pic>
          <p:nvPicPr>
            <p:cNvPr id="13" name="Picture 12"/>
            <p:cNvPicPr>
              <a:picLocks noChangeAspect="1"/>
            </p:cNvPicPr>
            <p:nvPr/>
          </p:nvPicPr>
          <p:blipFill>
            <a:blip r:embed="rId4"/>
            <a:stretch>
              <a:fillRect/>
            </a:stretch>
          </p:blipFill>
          <p:spPr>
            <a:xfrm rot="610337">
              <a:off x="4042566" y="963768"/>
              <a:ext cx="606777" cy="598948"/>
            </a:xfrm>
            <a:prstGeom prst="rect">
              <a:avLst/>
            </a:prstGeom>
          </p:spPr>
        </p:pic>
        <p:sp>
          <p:nvSpPr>
            <p:cNvPr id="30" name="TextBox 29"/>
            <p:cNvSpPr txBox="1"/>
            <p:nvPr/>
          </p:nvSpPr>
          <p:spPr>
            <a:xfrm>
              <a:off x="4118862"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View calendar</a:t>
              </a:r>
            </a:p>
          </p:txBody>
        </p:sp>
      </p:grpSp>
      <p:grpSp>
        <p:nvGrpSpPr>
          <p:cNvPr id="183" name="Group 182"/>
          <p:cNvGrpSpPr/>
          <p:nvPr/>
        </p:nvGrpSpPr>
        <p:grpSpPr>
          <a:xfrm>
            <a:off x="4748487" y="963768"/>
            <a:ext cx="546099" cy="598948"/>
            <a:chOff x="4768096" y="963768"/>
            <a:chExt cx="606777" cy="598948"/>
          </a:xfrm>
        </p:grpSpPr>
        <p:pic>
          <p:nvPicPr>
            <p:cNvPr id="14" name="Picture 13"/>
            <p:cNvPicPr>
              <a:picLocks noChangeAspect="1"/>
            </p:cNvPicPr>
            <p:nvPr/>
          </p:nvPicPr>
          <p:blipFill>
            <a:blip r:embed="rId4"/>
            <a:stretch>
              <a:fillRect/>
            </a:stretch>
          </p:blipFill>
          <p:spPr>
            <a:xfrm rot="610337">
              <a:off x="4768096" y="963768"/>
              <a:ext cx="606777" cy="598948"/>
            </a:xfrm>
            <a:prstGeom prst="rect">
              <a:avLst/>
            </a:prstGeom>
          </p:spPr>
        </p:pic>
        <p:sp>
          <p:nvSpPr>
            <p:cNvPr id="31" name="TextBox 30"/>
            <p:cNvSpPr txBox="1"/>
            <p:nvPr/>
          </p:nvSpPr>
          <p:spPr>
            <a:xfrm>
              <a:off x="484439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Create</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err="1">
                  <a:solidFill>
                    <a:prstClr val="black"/>
                  </a:solidFill>
                  <a:latin typeface="Arial" panose="020B0604020202020204" pitchFamily="34" charset="0"/>
                  <a:ea typeface="ＭＳ Ｐゴシック" charset="0"/>
                  <a:cs typeface="Arial" panose="020B0604020202020204" pitchFamily="34" charset="0"/>
                </a:rPr>
                <a:t>appt</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81" name="Group 180"/>
          <p:cNvGrpSpPr/>
          <p:nvPr/>
        </p:nvGrpSpPr>
        <p:grpSpPr>
          <a:xfrm>
            <a:off x="5401463" y="963768"/>
            <a:ext cx="546099" cy="598948"/>
            <a:chOff x="5493625" y="963768"/>
            <a:chExt cx="606777" cy="598948"/>
          </a:xfrm>
        </p:grpSpPr>
        <p:pic>
          <p:nvPicPr>
            <p:cNvPr id="15" name="Picture 14"/>
            <p:cNvPicPr>
              <a:picLocks noChangeAspect="1"/>
            </p:cNvPicPr>
            <p:nvPr/>
          </p:nvPicPr>
          <p:blipFill>
            <a:blip r:embed="rId4"/>
            <a:stretch>
              <a:fillRect/>
            </a:stretch>
          </p:blipFill>
          <p:spPr>
            <a:xfrm rot="610337">
              <a:off x="5493625" y="963768"/>
              <a:ext cx="606777" cy="598948"/>
            </a:xfrm>
            <a:prstGeom prst="rect">
              <a:avLst/>
            </a:prstGeom>
          </p:spPr>
        </p:pic>
        <p:sp>
          <p:nvSpPr>
            <p:cNvPr id="32" name="TextBox 31"/>
            <p:cNvSpPr txBox="1"/>
            <p:nvPr/>
          </p:nvSpPr>
          <p:spPr>
            <a:xfrm>
              <a:off x="5569918"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Update </a:t>
              </a:r>
              <a:r>
                <a:rPr lang="en-GB" sz="700" b="1" kern="0" dirty="0" err="1">
                  <a:solidFill>
                    <a:prstClr val="black"/>
                  </a:solidFill>
                  <a:latin typeface="Arial" panose="020B0604020202020204" pitchFamily="34" charset="0"/>
                  <a:ea typeface="ＭＳ Ｐゴシック" charset="0"/>
                  <a:cs typeface="Arial" panose="020B0604020202020204" pitchFamily="34" charset="0"/>
                </a:rPr>
                <a:t>appt</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80" name="Group 179"/>
          <p:cNvGrpSpPr/>
          <p:nvPr/>
        </p:nvGrpSpPr>
        <p:grpSpPr>
          <a:xfrm>
            <a:off x="6054440" y="963768"/>
            <a:ext cx="546099" cy="598948"/>
            <a:chOff x="6219154" y="963768"/>
            <a:chExt cx="606777" cy="598948"/>
          </a:xfrm>
        </p:grpSpPr>
        <p:pic>
          <p:nvPicPr>
            <p:cNvPr id="16" name="Picture 15"/>
            <p:cNvPicPr>
              <a:picLocks noChangeAspect="1"/>
            </p:cNvPicPr>
            <p:nvPr/>
          </p:nvPicPr>
          <p:blipFill>
            <a:blip r:embed="rId4"/>
            <a:stretch>
              <a:fillRect/>
            </a:stretch>
          </p:blipFill>
          <p:spPr>
            <a:xfrm rot="610337">
              <a:off x="6219154" y="963768"/>
              <a:ext cx="606777" cy="598948"/>
            </a:xfrm>
            <a:prstGeom prst="rect">
              <a:avLst/>
            </a:prstGeom>
          </p:spPr>
        </p:pic>
        <p:sp>
          <p:nvSpPr>
            <p:cNvPr id="33" name="TextBox 32"/>
            <p:cNvSpPr txBox="1"/>
            <p:nvPr/>
          </p:nvSpPr>
          <p:spPr>
            <a:xfrm>
              <a:off x="6295442"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View</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err="1">
                  <a:solidFill>
                    <a:prstClr val="black"/>
                  </a:solidFill>
                  <a:latin typeface="Arial" panose="020B0604020202020204" pitchFamily="34" charset="0"/>
                  <a:ea typeface="ＭＳ Ｐゴシック" charset="0"/>
                  <a:cs typeface="Arial" panose="020B0604020202020204" pitchFamily="34" charset="0"/>
                </a:rPr>
                <a:t>appt</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78" name="Group 177"/>
          <p:cNvGrpSpPr/>
          <p:nvPr/>
        </p:nvGrpSpPr>
        <p:grpSpPr>
          <a:xfrm>
            <a:off x="6707415" y="963768"/>
            <a:ext cx="546099" cy="598948"/>
            <a:chOff x="6944683" y="963768"/>
            <a:chExt cx="606777" cy="598948"/>
          </a:xfrm>
        </p:grpSpPr>
        <p:pic>
          <p:nvPicPr>
            <p:cNvPr id="17" name="Picture 16"/>
            <p:cNvPicPr>
              <a:picLocks noChangeAspect="1"/>
            </p:cNvPicPr>
            <p:nvPr/>
          </p:nvPicPr>
          <p:blipFill>
            <a:blip r:embed="rId4"/>
            <a:stretch>
              <a:fillRect/>
            </a:stretch>
          </p:blipFill>
          <p:spPr>
            <a:xfrm rot="610337">
              <a:off x="6944683" y="963768"/>
              <a:ext cx="606777" cy="598948"/>
            </a:xfrm>
            <a:prstGeom prst="rect">
              <a:avLst/>
            </a:prstGeom>
          </p:spPr>
        </p:pic>
        <p:sp>
          <p:nvSpPr>
            <p:cNvPr id="34" name="TextBox 33"/>
            <p:cNvSpPr txBox="1"/>
            <p:nvPr/>
          </p:nvSpPr>
          <p:spPr>
            <a:xfrm>
              <a:off x="7020974"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Create contact</a:t>
              </a:r>
            </a:p>
          </p:txBody>
        </p:sp>
      </p:grpSp>
      <p:grpSp>
        <p:nvGrpSpPr>
          <p:cNvPr id="177" name="Group 176"/>
          <p:cNvGrpSpPr/>
          <p:nvPr/>
        </p:nvGrpSpPr>
        <p:grpSpPr>
          <a:xfrm>
            <a:off x="7360391" y="963768"/>
            <a:ext cx="546099" cy="598948"/>
            <a:chOff x="7670212" y="963768"/>
            <a:chExt cx="606777" cy="598948"/>
          </a:xfrm>
        </p:grpSpPr>
        <p:pic>
          <p:nvPicPr>
            <p:cNvPr id="18" name="Picture 17"/>
            <p:cNvPicPr>
              <a:picLocks noChangeAspect="1"/>
            </p:cNvPicPr>
            <p:nvPr/>
          </p:nvPicPr>
          <p:blipFill>
            <a:blip r:embed="rId4"/>
            <a:stretch>
              <a:fillRect/>
            </a:stretch>
          </p:blipFill>
          <p:spPr>
            <a:xfrm rot="610337">
              <a:off x="7670212" y="963768"/>
              <a:ext cx="606777" cy="598948"/>
            </a:xfrm>
            <a:prstGeom prst="rect">
              <a:avLst/>
            </a:prstGeom>
          </p:spPr>
        </p:pic>
        <p:sp>
          <p:nvSpPr>
            <p:cNvPr id="35" name="TextBox 34"/>
            <p:cNvSpPr txBox="1"/>
            <p:nvPr/>
          </p:nvSpPr>
          <p:spPr>
            <a:xfrm>
              <a:off x="7746501"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Update contact</a:t>
              </a:r>
            </a:p>
          </p:txBody>
        </p:sp>
      </p:grpSp>
      <p:grpSp>
        <p:nvGrpSpPr>
          <p:cNvPr id="176" name="Group 175"/>
          <p:cNvGrpSpPr/>
          <p:nvPr/>
        </p:nvGrpSpPr>
        <p:grpSpPr>
          <a:xfrm>
            <a:off x="8013368" y="963768"/>
            <a:ext cx="546099" cy="598948"/>
            <a:chOff x="8395741" y="963768"/>
            <a:chExt cx="606777" cy="598948"/>
          </a:xfrm>
        </p:grpSpPr>
        <p:pic>
          <p:nvPicPr>
            <p:cNvPr id="19" name="Picture 18"/>
            <p:cNvPicPr>
              <a:picLocks noChangeAspect="1"/>
            </p:cNvPicPr>
            <p:nvPr/>
          </p:nvPicPr>
          <p:blipFill>
            <a:blip r:embed="rId4"/>
            <a:stretch>
              <a:fillRect/>
            </a:stretch>
          </p:blipFill>
          <p:spPr>
            <a:xfrm rot="610337">
              <a:off x="8395741" y="963768"/>
              <a:ext cx="606777" cy="598948"/>
            </a:xfrm>
            <a:prstGeom prst="rect">
              <a:avLst/>
            </a:prstGeom>
          </p:spPr>
        </p:pic>
        <p:sp>
          <p:nvSpPr>
            <p:cNvPr id="36" name="TextBox 35"/>
            <p:cNvSpPr txBox="1"/>
            <p:nvPr/>
          </p:nvSpPr>
          <p:spPr>
            <a:xfrm>
              <a:off x="8472030" y="111473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Delete contact</a:t>
              </a:r>
            </a:p>
          </p:txBody>
        </p:sp>
      </p:grpSp>
      <p:grpSp>
        <p:nvGrpSpPr>
          <p:cNvPr id="185" name="Group 184"/>
          <p:cNvGrpSpPr/>
          <p:nvPr/>
        </p:nvGrpSpPr>
        <p:grpSpPr>
          <a:xfrm>
            <a:off x="4095510" y="395333"/>
            <a:ext cx="546099" cy="598948"/>
            <a:chOff x="4042566" y="395333"/>
            <a:chExt cx="606777" cy="598948"/>
          </a:xfrm>
        </p:grpSpPr>
        <p:pic>
          <p:nvPicPr>
            <p:cNvPr id="39" name="Picture 38"/>
            <p:cNvPicPr>
              <a:picLocks noChangeAspect="1"/>
            </p:cNvPicPr>
            <p:nvPr/>
          </p:nvPicPr>
          <p:blipFill>
            <a:blip r:embed="rId3"/>
            <a:stretch>
              <a:fillRect/>
            </a:stretch>
          </p:blipFill>
          <p:spPr>
            <a:xfrm rot="610337">
              <a:off x="4042566" y="395333"/>
              <a:ext cx="606777" cy="598948"/>
            </a:xfrm>
            <a:prstGeom prst="rect">
              <a:avLst/>
            </a:prstGeom>
          </p:spPr>
        </p:pic>
        <p:sp>
          <p:nvSpPr>
            <p:cNvPr id="40" name="TextBox 39"/>
            <p:cNvSpPr txBox="1"/>
            <p:nvPr/>
          </p:nvSpPr>
          <p:spPr>
            <a:xfrm>
              <a:off x="4127985" y="541642"/>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Manage calendar</a:t>
              </a:r>
            </a:p>
          </p:txBody>
        </p:sp>
      </p:grpSp>
      <p:pic>
        <p:nvPicPr>
          <p:cNvPr id="41" name="Picture 40"/>
          <p:cNvPicPr>
            <a:picLocks noChangeAspect="1"/>
          </p:cNvPicPr>
          <p:nvPr/>
        </p:nvPicPr>
        <p:blipFill>
          <a:blip r:embed="rId3"/>
          <a:stretch>
            <a:fillRect/>
          </a:stretch>
        </p:blipFill>
        <p:spPr>
          <a:xfrm rot="610337">
            <a:off x="6707417" y="394567"/>
            <a:ext cx="546099" cy="598948"/>
          </a:xfrm>
          <a:prstGeom prst="rect">
            <a:avLst/>
          </a:prstGeom>
        </p:spPr>
      </p:pic>
      <p:sp>
        <p:nvSpPr>
          <p:cNvPr id="42" name="TextBox 41"/>
          <p:cNvSpPr txBox="1"/>
          <p:nvPr/>
        </p:nvSpPr>
        <p:spPr>
          <a:xfrm>
            <a:off x="6784292" y="540876"/>
            <a:ext cx="381000"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Manage contacts</a:t>
            </a:r>
          </a:p>
        </p:txBody>
      </p:sp>
      <p:grpSp>
        <p:nvGrpSpPr>
          <p:cNvPr id="189" name="Group 188"/>
          <p:cNvGrpSpPr/>
          <p:nvPr/>
        </p:nvGrpSpPr>
        <p:grpSpPr>
          <a:xfrm>
            <a:off x="2136583" y="393801"/>
            <a:ext cx="546099" cy="598948"/>
            <a:chOff x="1865980" y="393801"/>
            <a:chExt cx="606777" cy="598948"/>
          </a:xfrm>
        </p:grpSpPr>
        <p:pic>
          <p:nvPicPr>
            <p:cNvPr id="43" name="Picture 42"/>
            <p:cNvPicPr>
              <a:picLocks noChangeAspect="1"/>
            </p:cNvPicPr>
            <p:nvPr/>
          </p:nvPicPr>
          <p:blipFill>
            <a:blip r:embed="rId3"/>
            <a:stretch>
              <a:fillRect/>
            </a:stretch>
          </p:blipFill>
          <p:spPr>
            <a:xfrm rot="610337">
              <a:off x="1865980" y="393801"/>
              <a:ext cx="606777" cy="598948"/>
            </a:xfrm>
            <a:prstGeom prst="rect">
              <a:avLst/>
            </a:prstGeom>
          </p:spPr>
        </p:pic>
        <p:sp>
          <p:nvSpPr>
            <p:cNvPr id="44" name="TextBox 43"/>
            <p:cNvSpPr txBox="1"/>
            <p:nvPr/>
          </p:nvSpPr>
          <p:spPr>
            <a:xfrm>
              <a:off x="1951397" y="54011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Manage email</a:t>
              </a:r>
            </a:p>
          </p:txBody>
        </p:sp>
      </p:grpSp>
      <p:grpSp>
        <p:nvGrpSpPr>
          <p:cNvPr id="38" name="Group 37"/>
          <p:cNvGrpSpPr/>
          <p:nvPr/>
        </p:nvGrpSpPr>
        <p:grpSpPr>
          <a:xfrm>
            <a:off x="1483607" y="1724066"/>
            <a:ext cx="546099" cy="598948"/>
            <a:chOff x="1140451" y="1724066"/>
            <a:chExt cx="606777" cy="598948"/>
          </a:xfrm>
        </p:grpSpPr>
        <p:pic>
          <p:nvPicPr>
            <p:cNvPr id="6" name="Picture 5"/>
            <p:cNvPicPr>
              <a:picLocks noChangeAspect="1"/>
            </p:cNvPicPr>
            <p:nvPr/>
          </p:nvPicPr>
          <p:blipFill>
            <a:blip r:embed="rId5"/>
            <a:stretch>
              <a:fillRect/>
            </a:stretch>
          </p:blipFill>
          <p:spPr>
            <a:xfrm rot="610337">
              <a:off x="1140451" y="1724066"/>
              <a:ext cx="606777" cy="598948"/>
            </a:xfrm>
            <a:prstGeom prst="rect">
              <a:avLst/>
            </a:prstGeom>
          </p:spPr>
        </p:pic>
        <p:sp>
          <p:nvSpPr>
            <p:cNvPr id="45" name="TextBox 44"/>
            <p:cNvSpPr txBox="1"/>
            <p:nvPr/>
          </p:nvSpPr>
          <p:spPr>
            <a:xfrm>
              <a:off x="1223260" y="187775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Move email</a:t>
              </a:r>
            </a:p>
          </p:txBody>
        </p:sp>
      </p:grpSp>
      <p:grpSp>
        <p:nvGrpSpPr>
          <p:cNvPr id="2" name="Group 1"/>
          <p:cNvGrpSpPr/>
          <p:nvPr/>
        </p:nvGrpSpPr>
        <p:grpSpPr>
          <a:xfrm>
            <a:off x="830629" y="1724066"/>
            <a:ext cx="546099" cy="598948"/>
            <a:chOff x="414920" y="1724066"/>
            <a:chExt cx="606777" cy="598948"/>
          </a:xfrm>
        </p:grpSpPr>
        <p:pic>
          <p:nvPicPr>
            <p:cNvPr id="46" name="Picture 45"/>
            <p:cNvPicPr>
              <a:picLocks noChangeAspect="1"/>
            </p:cNvPicPr>
            <p:nvPr/>
          </p:nvPicPr>
          <p:blipFill>
            <a:blip r:embed="rId5"/>
            <a:stretch>
              <a:fillRect/>
            </a:stretch>
          </p:blipFill>
          <p:spPr>
            <a:xfrm rot="610337">
              <a:off x="414920" y="1724066"/>
              <a:ext cx="606777" cy="598948"/>
            </a:xfrm>
            <a:prstGeom prst="rect">
              <a:avLst/>
            </a:prstGeom>
          </p:spPr>
        </p:pic>
        <p:sp>
          <p:nvSpPr>
            <p:cNvPr id="47" name="TextBox 46"/>
            <p:cNvSpPr txBox="1"/>
            <p:nvPr/>
          </p:nvSpPr>
          <p:spPr>
            <a:xfrm>
              <a:off x="500340" y="183216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Search</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by keyword</a:t>
              </a:r>
            </a:p>
          </p:txBody>
        </p:sp>
      </p:grpSp>
      <p:grpSp>
        <p:nvGrpSpPr>
          <p:cNvPr id="37" name="Group 36"/>
          <p:cNvGrpSpPr/>
          <p:nvPr/>
        </p:nvGrpSpPr>
        <p:grpSpPr>
          <a:xfrm>
            <a:off x="1483606" y="2256352"/>
            <a:ext cx="546099" cy="598948"/>
            <a:chOff x="1140450" y="2256352"/>
            <a:chExt cx="606777" cy="598948"/>
          </a:xfrm>
        </p:grpSpPr>
        <p:pic>
          <p:nvPicPr>
            <p:cNvPr id="20" name="Picture 19"/>
            <p:cNvPicPr>
              <a:picLocks noChangeAspect="1"/>
            </p:cNvPicPr>
            <p:nvPr/>
          </p:nvPicPr>
          <p:blipFill>
            <a:blip r:embed="rId5"/>
            <a:stretch>
              <a:fillRect/>
            </a:stretch>
          </p:blipFill>
          <p:spPr>
            <a:xfrm rot="610337">
              <a:off x="1140450" y="2256352"/>
              <a:ext cx="606777" cy="598948"/>
            </a:xfrm>
            <a:prstGeom prst="rect">
              <a:avLst/>
            </a:prstGeom>
          </p:spPr>
        </p:pic>
        <p:sp>
          <p:nvSpPr>
            <p:cNvPr id="48" name="TextBox 47"/>
            <p:cNvSpPr txBox="1"/>
            <p:nvPr/>
          </p:nvSpPr>
          <p:spPr>
            <a:xfrm>
              <a:off x="1223260" y="2343839"/>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Create sub folders</a:t>
              </a:r>
            </a:p>
          </p:txBody>
        </p:sp>
      </p:grpSp>
      <p:grpSp>
        <p:nvGrpSpPr>
          <p:cNvPr id="5" name="Group 4"/>
          <p:cNvGrpSpPr/>
          <p:nvPr/>
        </p:nvGrpSpPr>
        <p:grpSpPr>
          <a:xfrm>
            <a:off x="830629" y="3007174"/>
            <a:ext cx="546099" cy="598948"/>
            <a:chOff x="414920" y="3007174"/>
            <a:chExt cx="606777" cy="598948"/>
          </a:xfrm>
        </p:grpSpPr>
        <p:pic>
          <p:nvPicPr>
            <p:cNvPr id="49" name="Picture 48"/>
            <p:cNvPicPr>
              <a:picLocks noChangeAspect="1"/>
            </p:cNvPicPr>
            <p:nvPr/>
          </p:nvPicPr>
          <p:blipFill>
            <a:blip r:embed="rId5"/>
            <a:stretch>
              <a:fillRect/>
            </a:stretch>
          </p:blipFill>
          <p:spPr>
            <a:xfrm rot="610337">
              <a:off x="414920" y="3007174"/>
              <a:ext cx="606777" cy="598948"/>
            </a:xfrm>
            <a:prstGeom prst="rect">
              <a:avLst/>
            </a:prstGeom>
          </p:spPr>
        </p:pic>
        <p:sp>
          <p:nvSpPr>
            <p:cNvPr id="51" name="TextBox 50"/>
            <p:cNvSpPr txBox="1"/>
            <p:nvPr/>
          </p:nvSpPr>
          <p:spPr>
            <a:xfrm>
              <a:off x="497733" y="3107940"/>
              <a:ext cx="423332"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Limit search to one field</a:t>
              </a:r>
            </a:p>
          </p:txBody>
        </p:sp>
      </p:grpSp>
      <p:grpSp>
        <p:nvGrpSpPr>
          <p:cNvPr id="22" name="Group 21"/>
          <p:cNvGrpSpPr/>
          <p:nvPr/>
        </p:nvGrpSpPr>
        <p:grpSpPr>
          <a:xfrm>
            <a:off x="830629" y="3548937"/>
            <a:ext cx="546099" cy="598948"/>
            <a:chOff x="414920" y="3548938"/>
            <a:chExt cx="606777" cy="598948"/>
          </a:xfrm>
        </p:grpSpPr>
        <p:pic>
          <p:nvPicPr>
            <p:cNvPr id="50" name="Picture 49"/>
            <p:cNvPicPr>
              <a:picLocks noChangeAspect="1"/>
            </p:cNvPicPr>
            <p:nvPr/>
          </p:nvPicPr>
          <p:blipFill>
            <a:blip r:embed="rId5"/>
            <a:stretch>
              <a:fillRect/>
            </a:stretch>
          </p:blipFill>
          <p:spPr>
            <a:xfrm rot="610337">
              <a:off x="414920" y="3548938"/>
              <a:ext cx="606777" cy="598948"/>
            </a:xfrm>
            <a:prstGeom prst="rect">
              <a:avLst/>
            </a:prstGeom>
          </p:spPr>
        </p:pic>
        <p:sp>
          <p:nvSpPr>
            <p:cNvPr id="52" name="TextBox 51"/>
            <p:cNvSpPr txBox="1"/>
            <p:nvPr/>
          </p:nvSpPr>
          <p:spPr>
            <a:xfrm>
              <a:off x="497733" y="3655964"/>
              <a:ext cx="423332"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Limit search to 1+ fields</a:t>
              </a:r>
            </a:p>
          </p:txBody>
        </p:sp>
      </p:grpSp>
      <p:grpSp>
        <p:nvGrpSpPr>
          <p:cNvPr id="23" name="Group 22"/>
          <p:cNvGrpSpPr/>
          <p:nvPr/>
        </p:nvGrpSpPr>
        <p:grpSpPr>
          <a:xfrm>
            <a:off x="830629" y="4313365"/>
            <a:ext cx="546099" cy="598948"/>
            <a:chOff x="414920" y="4313365"/>
            <a:chExt cx="606777" cy="598948"/>
          </a:xfrm>
        </p:grpSpPr>
        <p:pic>
          <p:nvPicPr>
            <p:cNvPr id="54" name="Picture 53"/>
            <p:cNvPicPr>
              <a:picLocks noChangeAspect="1"/>
            </p:cNvPicPr>
            <p:nvPr/>
          </p:nvPicPr>
          <p:blipFill>
            <a:blip r:embed="rId5"/>
            <a:stretch>
              <a:fillRect/>
            </a:stretch>
          </p:blipFill>
          <p:spPr>
            <a:xfrm rot="610337">
              <a:off x="414920" y="4313365"/>
              <a:ext cx="606777" cy="598948"/>
            </a:xfrm>
            <a:prstGeom prst="rect">
              <a:avLst/>
            </a:prstGeom>
          </p:spPr>
        </p:pic>
        <p:sp>
          <p:nvSpPr>
            <p:cNvPr id="56" name="TextBox 55"/>
            <p:cNvSpPr txBox="1"/>
            <p:nvPr/>
          </p:nvSpPr>
          <p:spPr>
            <a:xfrm>
              <a:off x="497732" y="440761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Search attach-</a:t>
              </a:r>
              <a:r>
                <a:rPr lang="en-GB" sz="700" b="1" kern="0" dirty="0" err="1">
                  <a:solidFill>
                    <a:prstClr val="black"/>
                  </a:solidFill>
                  <a:latin typeface="Arial" panose="020B0604020202020204" pitchFamily="34" charset="0"/>
                  <a:ea typeface="ＭＳ Ｐゴシック" charset="0"/>
                  <a:cs typeface="Arial" panose="020B0604020202020204" pitchFamily="34" charset="0"/>
                </a:rPr>
                <a:t>ments</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24" name="Group 23"/>
          <p:cNvGrpSpPr/>
          <p:nvPr/>
        </p:nvGrpSpPr>
        <p:grpSpPr>
          <a:xfrm>
            <a:off x="830628" y="4855129"/>
            <a:ext cx="546099" cy="598948"/>
            <a:chOff x="414919" y="4855129"/>
            <a:chExt cx="606777" cy="598948"/>
          </a:xfrm>
        </p:grpSpPr>
        <p:pic>
          <p:nvPicPr>
            <p:cNvPr id="55" name="Picture 54"/>
            <p:cNvPicPr>
              <a:picLocks noChangeAspect="1"/>
            </p:cNvPicPr>
            <p:nvPr/>
          </p:nvPicPr>
          <p:blipFill>
            <a:blip r:embed="rId5"/>
            <a:stretch>
              <a:fillRect/>
            </a:stretch>
          </p:blipFill>
          <p:spPr>
            <a:xfrm rot="610337">
              <a:off x="414919" y="4855129"/>
              <a:ext cx="606777" cy="598948"/>
            </a:xfrm>
            <a:prstGeom prst="rect">
              <a:avLst/>
            </a:prstGeom>
          </p:spPr>
        </p:pic>
        <p:sp>
          <p:nvSpPr>
            <p:cNvPr id="57" name="TextBox 56"/>
            <p:cNvSpPr txBox="1"/>
            <p:nvPr/>
          </p:nvSpPr>
          <p:spPr>
            <a:xfrm>
              <a:off x="497732" y="49556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Search sub folders</a:t>
              </a:r>
            </a:p>
          </p:txBody>
        </p:sp>
      </p:grpSp>
      <p:grpSp>
        <p:nvGrpSpPr>
          <p:cNvPr id="131" name="Group 130"/>
          <p:cNvGrpSpPr/>
          <p:nvPr/>
        </p:nvGrpSpPr>
        <p:grpSpPr>
          <a:xfrm>
            <a:off x="2136584" y="3007174"/>
            <a:ext cx="546099" cy="598948"/>
            <a:chOff x="1865982" y="3007174"/>
            <a:chExt cx="606777" cy="598948"/>
          </a:xfrm>
        </p:grpSpPr>
        <p:pic>
          <p:nvPicPr>
            <p:cNvPr id="58" name="Picture 57"/>
            <p:cNvPicPr>
              <a:picLocks noChangeAspect="1"/>
            </p:cNvPicPr>
            <p:nvPr/>
          </p:nvPicPr>
          <p:blipFill>
            <a:blip r:embed="rId5"/>
            <a:stretch>
              <a:fillRect/>
            </a:stretch>
          </p:blipFill>
          <p:spPr>
            <a:xfrm rot="610337">
              <a:off x="1865982" y="3007174"/>
              <a:ext cx="606777" cy="598948"/>
            </a:xfrm>
            <a:prstGeom prst="rect">
              <a:avLst/>
            </a:prstGeom>
          </p:spPr>
        </p:pic>
        <p:sp>
          <p:nvSpPr>
            <p:cNvPr id="60" name="TextBox 59"/>
            <p:cNvSpPr txBox="1"/>
            <p:nvPr/>
          </p:nvSpPr>
          <p:spPr>
            <a:xfrm>
              <a:off x="1948794" y="3107940"/>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Send HTML email</a:t>
              </a:r>
            </a:p>
          </p:txBody>
        </p:sp>
      </p:grpSp>
      <p:grpSp>
        <p:nvGrpSpPr>
          <p:cNvPr id="132" name="Group 131"/>
          <p:cNvGrpSpPr/>
          <p:nvPr/>
        </p:nvGrpSpPr>
        <p:grpSpPr>
          <a:xfrm>
            <a:off x="2136584" y="3548938"/>
            <a:ext cx="546099" cy="598948"/>
            <a:chOff x="1865981" y="3548938"/>
            <a:chExt cx="606777" cy="598948"/>
          </a:xfrm>
        </p:grpSpPr>
        <p:pic>
          <p:nvPicPr>
            <p:cNvPr id="59" name="Picture 58"/>
            <p:cNvPicPr>
              <a:picLocks noChangeAspect="1"/>
            </p:cNvPicPr>
            <p:nvPr/>
          </p:nvPicPr>
          <p:blipFill>
            <a:blip r:embed="rId5"/>
            <a:stretch>
              <a:fillRect/>
            </a:stretch>
          </p:blipFill>
          <p:spPr>
            <a:xfrm rot="610337">
              <a:off x="1865981" y="3548938"/>
              <a:ext cx="606777" cy="598948"/>
            </a:xfrm>
            <a:prstGeom prst="rect">
              <a:avLst/>
            </a:prstGeom>
          </p:spPr>
        </p:pic>
        <p:sp>
          <p:nvSpPr>
            <p:cNvPr id="61" name="TextBox 60"/>
            <p:cNvSpPr txBox="1"/>
            <p:nvPr/>
          </p:nvSpPr>
          <p:spPr>
            <a:xfrm>
              <a:off x="1948794" y="3695040"/>
              <a:ext cx="423332"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Set email priority</a:t>
              </a:r>
            </a:p>
          </p:txBody>
        </p:sp>
      </p:grpSp>
      <p:grpSp>
        <p:nvGrpSpPr>
          <p:cNvPr id="133" name="Group 132"/>
          <p:cNvGrpSpPr/>
          <p:nvPr/>
        </p:nvGrpSpPr>
        <p:grpSpPr>
          <a:xfrm>
            <a:off x="2136584" y="4313364"/>
            <a:ext cx="546099" cy="598948"/>
            <a:chOff x="1865981" y="4313365"/>
            <a:chExt cx="606777" cy="598948"/>
          </a:xfrm>
        </p:grpSpPr>
        <p:pic>
          <p:nvPicPr>
            <p:cNvPr id="62" name="Picture 61"/>
            <p:cNvPicPr>
              <a:picLocks noChangeAspect="1"/>
            </p:cNvPicPr>
            <p:nvPr/>
          </p:nvPicPr>
          <p:blipFill>
            <a:blip r:embed="rId5"/>
            <a:stretch>
              <a:fillRect/>
            </a:stretch>
          </p:blipFill>
          <p:spPr>
            <a:xfrm rot="610337">
              <a:off x="1865981" y="4313365"/>
              <a:ext cx="606777" cy="598948"/>
            </a:xfrm>
            <a:prstGeom prst="rect">
              <a:avLst/>
            </a:prstGeom>
          </p:spPr>
        </p:pic>
        <p:sp>
          <p:nvSpPr>
            <p:cNvPr id="64" name="TextBox 63"/>
            <p:cNvSpPr txBox="1"/>
            <p:nvPr/>
          </p:nvSpPr>
          <p:spPr>
            <a:xfrm>
              <a:off x="1948793" y="4349001"/>
              <a:ext cx="423333" cy="430888"/>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Get address from contacts</a:t>
              </a:r>
            </a:p>
          </p:txBody>
        </p:sp>
      </p:grpSp>
      <p:grpSp>
        <p:nvGrpSpPr>
          <p:cNvPr id="134" name="Group 133"/>
          <p:cNvGrpSpPr/>
          <p:nvPr/>
        </p:nvGrpSpPr>
        <p:grpSpPr>
          <a:xfrm>
            <a:off x="2136583" y="4855129"/>
            <a:ext cx="546099" cy="598948"/>
            <a:chOff x="1865980" y="4855129"/>
            <a:chExt cx="606777" cy="598948"/>
          </a:xfrm>
        </p:grpSpPr>
        <p:pic>
          <p:nvPicPr>
            <p:cNvPr id="63" name="Picture 62"/>
            <p:cNvPicPr>
              <a:picLocks noChangeAspect="1"/>
            </p:cNvPicPr>
            <p:nvPr/>
          </p:nvPicPr>
          <p:blipFill>
            <a:blip r:embed="rId5"/>
            <a:stretch>
              <a:fillRect/>
            </a:stretch>
          </p:blipFill>
          <p:spPr>
            <a:xfrm rot="610337">
              <a:off x="1865980" y="4855129"/>
              <a:ext cx="606777" cy="598948"/>
            </a:xfrm>
            <a:prstGeom prst="rect">
              <a:avLst/>
            </a:prstGeom>
          </p:spPr>
        </p:pic>
        <p:sp>
          <p:nvSpPr>
            <p:cNvPr id="65" name="TextBox 64"/>
            <p:cNvSpPr txBox="1"/>
            <p:nvPr/>
          </p:nvSpPr>
          <p:spPr>
            <a:xfrm>
              <a:off x="1948793" y="49556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Send attach-</a:t>
              </a:r>
              <a:r>
                <a:rPr lang="en-GB" sz="700" b="1" kern="0" dirty="0" err="1">
                  <a:solidFill>
                    <a:prstClr val="black"/>
                  </a:solidFill>
                  <a:latin typeface="Arial" panose="020B0604020202020204" pitchFamily="34" charset="0"/>
                  <a:ea typeface="ＭＳ Ｐゴシック" charset="0"/>
                  <a:cs typeface="Arial" panose="020B0604020202020204" pitchFamily="34" charset="0"/>
                </a:rPr>
                <a:t>ments</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89" name="Group 88"/>
          <p:cNvGrpSpPr/>
          <p:nvPr/>
        </p:nvGrpSpPr>
        <p:grpSpPr>
          <a:xfrm>
            <a:off x="2136583" y="1724065"/>
            <a:ext cx="546099" cy="598948"/>
            <a:chOff x="1865980" y="1724066"/>
            <a:chExt cx="606777" cy="598948"/>
          </a:xfrm>
        </p:grpSpPr>
        <p:pic>
          <p:nvPicPr>
            <p:cNvPr id="66" name="Picture 65"/>
            <p:cNvPicPr>
              <a:picLocks noChangeAspect="1"/>
            </p:cNvPicPr>
            <p:nvPr/>
          </p:nvPicPr>
          <p:blipFill>
            <a:blip r:embed="rId5"/>
            <a:stretch>
              <a:fillRect/>
            </a:stretch>
          </p:blipFill>
          <p:spPr>
            <a:xfrm rot="610337">
              <a:off x="1865980" y="1724066"/>
              <a:ext cx="606777" cy="598948"/>
            </a:xfrm>
            <a:prstGeom prst="rect">
              <a:avLst/>
            </a:prstGeom>
          </p:spPr>
        </p:pic>
        <p:sp>
          <p:nvSpPr>
            <p:cNvPr id="68" name="TextBox 67"/>
            <p:cNvSpPr txBox="1"/>
            <p:nvPr/>
          </p:nvSpPr>
          <p:spPr>
            <a:xfrm>
              <a:off x="1948792" y="1767031"/>
              <a:ext cx="423332" cy="538609"/>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Create and send basic email</a:t>
              </a:r>
            </a:p>
          </p:txBody>
        </p:sp>
      </p:grpSp>
      <p:grpSp>
        <p:nvGrpSpPr>
          <p:cNvPr id="130" name="Group 129"/>
          <p:cNvGrpSpPr/>
          <p:nvPr/>
        </p:nvGrpSpPr>
        <p:grpSpPr>
          <a:xfrm>
            <a:off x="2136582" y="2256352"/>
            <a:ext cx="546099" cy="598948"/>
            <a:chOff x="1865979" y="2256352"/>
            <a:chExt cx="606777" cy="598948"/>
          </a:xfrm>
        </p:grpSpPr>
        <p:pic>
          <p:nvPicPr>
            <p:cNvPr id="67" name="Picture 66"/>
            <p:cNvPicPr>
              <a:picLocks noChangeAspect="1"/>
            </p:cNvPicPr>
            <p:nvPr/>
          </p:nvPicPr>
          <p:blipFill>
            <a:blip r:embed="rId5"/>
            <a:stretch>
              <a:fillRect/>
            </a:stretch>
          </p:blipFill>
          <p:spPr>
            <a:xfrm rot="610337">
              <a:off x="1865979" y="2256352"/>
              <a:ext cx="606777" cy="598948"/>
            </a:xfrm>
            <a:prstGeom prst="rect">
              <a:avLst/>
            </a:prstGeom>
          </p:spPr>
        </p:pic>
        <p:sp>
          <p:nvSpPr>
            <p:cNvPr id="69" name="TextBox 68"/>
            <p:cNvSpPr txBox="1"/>
            <p:nvPr/>
          </p:nvSpPr>
          <p:spPr>
            <a:xfrm>
              <a:off x="1948792" y="236337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Send</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RTF</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email</a:t>
              </a:r>
            </a:p>
          </p:txBody>
        </p:sp>
      </p:grpSp>
      <p:grpSp>
        <p:nvGrpSpPr>
          <p:cNvPr id="136" name="Group 135"/>
          <p:cNvGrpSpPr/>
          <p:nvPr/>
        </p:nvGrpSpPr>
        <p:grpSpPr>
          <a:xfrm>
            <a:off x="2789561" y="3004642"/>
            <a:ext cx="546099" cy="598948"/>
            <a:chOff x="2591511" y="3004642"/>
            <a:chExt cx="606777" cy="598948"/>
          </a:xfrm>
        </p:grpSpPr>
        <p:pic>
          <p:nvPicPr>
            <p:cNvPr id="70" name="Picture 69"/>
            <p:cNvPicPr>
              <a:picLocks noChangeAspect="1"/>
            </p:cNvPicPr>
            <p:nvPr/>
          </p:nvPicPr>
          <p:blipFill>
            <a:blip r:embed="rId5"/>
            <a:stretch>
              <a:fillRect/>
            </a:stretch>
          </p:blipFill>
          <p:spPr>
            <a:xfrm rot="610337">
              <a:off x="2591511" y="3004642"/>
              <a:ext cx="606777" cy="598948"/>
            </a:xfrm>
            <a:prstGeom prst="rect">
              <a:avLst/>
            </a:prstGeom>
          </p:spPr>
        </p:pic>
        <p:sp>
          <p:nvSpPr>
            <p:cNvPr id="71" name="TextBox 70"/>
            <p:cNvSpPr txBox="1"/>
            <p:nvPr/>
          </p:nvSpPr>
          <p:spPr>
            <a:xfrm>
              <a:off x="2674323" y="310540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Open</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HTML email</a:t>
              </a:r>
            </a:p>
          </p:txBody>
        </p:sp>
      </p:grpSp>
      <p:grpSp>
        <p:nvGrpSpPr>
          <p:cNvPr id="135" name="Group 134"/>
          <p:cNvGrpSpPr/>
          <p:nvPr/>
        </p:nvGrpSpPr>
        <p:grpSpPr>
          <a:xfrm>
            <a:off x="2789561" y="3548938"/>
            <a:ext cx="546099" cy="598948"/>
            <a:chOff x="2591511" y="3548938"/>
            <a:chExt cx="606777" cy="598948"/>
          </a:xfrm>
        </p:grpSpPr>
        <p:pic>
          <p:nvPicPr>
            <p:cNvPr id="77" name="Picture 76"/>
            <p:cNvPicPr>
              <a:picLocks noChangeAspect="1"/>
            </p:cNvPicPr>
            <p:nvPr/>
          </p:nvPicPr>
          <p:blipFill>
            <a:blip r:embed="rId5"/>
            <a:stretch>
              <a:fillRect/>
            </a:stretch>
          </p:blipFill>
          <p:spPr>
            <a:xfrm rot="610337">
              <a:off x="2591511" y="3548938"/>
              <a:ext cx="606777" cy="598948"/>
            </a:xfrm>
            <a:prstGeom prst="rect">
              <a:avLst/>
            </a:prstGeom>
          </p:spPr>
        </p:pic>
        <p:sp>
          <p:nvSpPr>
            <p:cNvPr id="72" name="TextBox 71"/>
            <p:cNvSpPr txBox="1"/>
            <p:nvPr/>
          </p:nvSpPr>
          <p:spPr>
            <a:xfrm>
              <a:off x="2674323" y="365343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Open attach-</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err="1">
                  <a:solidFill>
                    <a:prstClr val="black"/>
                  </a:solidFill>
                  <a:latin typeface="Arial" panose="020B0604020202020204" pitchFamily="34" charset="0"/>
                  <a:ea typeface="ＭＳ Ｐゴシック" charset="0"/>
                  <a:cs typeface="Arial" panose="020B0604020202020204" pitchFamily="34" charset="0"/>
                </a:rPr>
                <a:t>ments</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38" name="Group 137"/>
          <p:cNvGrpSpPr/>
          <p:nvPr/>
        </p:nvGrpSpPr>
        <p:grpSpPr>
          <a:xfrm>
            <a:off x="2789559" y="1721534"/>
            <a:ext cx="546099" cy="598948"/>
            <a:chOff x="2591509" y="1721534"/>
            <a:chExt cx="606777" cy="598948"/>
          </a:xfrm>
        </p:grpSpPr>
        <p:pic>
          <p:nvPicPr>
            <p:cNvPr id="73" name="Picture 72"/>
            <p:cNvPicPr>
              <a:picLocks noChangeAspect="1"/>
            </p:cNvPicPr>
            <p:nvPr/>
          </p:nvPicPr>
          <p:blipFill>
            <a:blip r:embed="rId5"/>
            <a:stretch>
              <a:fillRect/>
            </a:stretch>
          </p:blipFill>
          <p:spPr>
            <a:xfrm rot="610337">
              <a:off x="2591509" y="1721534"/>
              <a:ext cx="606777" cy="598948"/>
            </a:xfrm>
            <a:prstGeom prst="rect">
              <a:avLst/>
            </a:prstGeom>
          </p:spPr>
        </p:pic>
        <p:sp>
          <p:nvSpPr>
            <p:cNvPr id="75" name="TextBox 74"/>
            <p:cNvSpPr txBox="1"/>
            <p:nvPr/>
          </p:nvSpPr>
          <p:spPr>
            <a:xfrm>
              <a:off x="2674321" y="1823116"/>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Open</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basic email</a:t>
              </a:r>
            </a:p>
          </p:txBody>
        </p:sp>
      </p:grpSp>
      <p:grpSp>
        <p:nvGrpSpPr>
          <p:cNvPr id="137" name="Group 136"/>
          <p:cNvGrpSpPr/>
          <p:nvPr/>
        </p:nvGrpSpPr>
        <p:grpSpPr>
          <a:xfrm>
            <a:off x="2789558" y="2253820"/>
            <a:ext cx="546099" cy="598948"/>
            <a:chOff x="2591508" y="2253820"/>
            <a:chExt cx="606777" cy="598948"/>
          </a:xfrm>
        </p:grpSpPr>
        <p:pic>
          <p:nvPicPr>
            <p:cNvPr id="74" name="Picture 73"/>
            <p:cNvPicPr>
              <a:picLocks noChangeAspect="1"/>
            </p:cNvPicPr>
            <p:nvPr/>
          </p:nvPicPr>
          <p:blipFill>
            <a:blip r:embed="rId5"/>
            <a:stretch>
              <a:fillRect/>
            </a:stretch>
          </p:blipFill>
          <p:spPr>
            <a:xfrm rot="610337">
              <a:off x="2591508" y="2253820"/>
              <a:ext cx="606777" cy="598948"/>
            </a:xfrm>
            <a:prstGeom prst="rect">
              <a:avLst/>
            </a:prstGeom>
          </p:spPr>
        </p:pic>
        <p:sp>
          <p:nvSpPr>
            <p:cNvPr id="76" name="TextBox 75"/>
            <p:cNvSpPr txBox="1"/>
            <p:nvPr/>
          </p:nvSpPr>
          <p:spPr>
            <a:xfrm>
              <a:off x="2674321" y="2360846"/>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Open</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RTF</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email</a:t>
              </a:r>
            </a:p>
          </p:txBody>
        </p:sp>
      </p:grpSp>
      <p:grpSp>
        <p:nvGrpSpPr>
          <p:cNvPr id="140" name="Group 139"/>
          <p:cNvGrpSpPr/>
          <p:nvPr/>
        </p:nvGrpSpPr>
        <p:grpSpPr>
          <a:xfrm>
            <a:off x="3442537" y="3007175"/>
            <a:ext cx="546099" cy="598948"/>
            <a:chOff x="3317040" y="3007175"/>
            <a:chExt cx="606777" cy="598948"/>
          </a:xfrm>
        </p:grpSpPr>
        <p:pic>
          <p:nvPicPr>
            <p:cNvPr id="78" name="Picture 77"/>
            <p:cNvPicPr>
              <a:picLocks noChangeAspect="1"/>
            </p:cNvPicPr>
            <p:nvPr/>
          </p:nvPicPr>
          <p:blipFill>
            <a:blip r:embed="rId5"/>
            <a:stretch>
              <a:fillRect/>
            </a:stretch>
          </p:blipFill>
          <p:spPr>
            <a:xfrm rot="610337">
              <a:off x="3317040" y="3007175"/>
              <a:ext cx="606777" cy="598948"/>
            </a:xfrm>
            <a:prstGeom prst="rect">
              <a:avLst/>
            </a:prstGeom>
          </p:spPr>
        </p:pic>
        <p:sp>
          <p:nvSpPr>
            <p:cNvPr id="79" name="TextBox 78"/>
            <p:cNvSpPr txBox="1"/>
            <p:nvPr/>
          </p:nvSpPr>
          <p:spPr>
            <a:xfrm>
              <a:off x="3399852" y="3107941"/>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Empty deleted items</a:t>
              </a:r>
            </a:p>
          </p:txBody>
        </p:sp>
      </p:grpSp>
      <p:grpSp>
        <p:nvGrpSpPr>
          <p:cNvPr id="139" name="Group 138"/>
          <p:cNvGrpSpPr/>
          <p:nvPr/>
        </p:nvGrpSpPr>
        <p:grpSpPr>
          <a:xfrm>
            <a:off x="3442535" y="1724067"/>
            <a:ext cx="546099" cy="598948"/>
            <a:chOff x="3317038" y="1724067"/>
            <a:chExt cx="606777" cy="598948"/>
          </a:xfrm>
        </p:grpSpPr>
        <p:pic>
          <p:nvPicPr>
            <p:cNvPr id="80" name="Picture 79"/>
            <p:cNvPicPr>
              <a:picLocks noChangeAspect="1"/>
            </p:cNvPicPr>
            <p:nvPr/>
          </p:nvPicPr>
          <p:blipFill>
            <a:blip r:embed="rId5"/>
            <a:stretch>
              <a:fillRect/>
            </a:stretch>
          </p:blipFill>
          <p:spPr>
            <a:xfrm rot="610337">
              <a:off x="3317038" y="1724067"/>
              <a:ext cx="606777" cy="598948"/>
            </a:xfrm>
            <a:prstGeom prst="rect">
              <a:avLst/>
            </a:prstGeom>
          </p:spPr>
        </p:pic>
        <p:sp>
          <p:nvSpPr>
            <p:cNvPr id="81" name="TextBox 80"/>
            <p:cNvSpPr txBox="1"/>
            <p:nvPr/>
          </p:nvSpPr>
          <p:spPr>
            <a:xfrm>
              <a:off x="3399847" y="187775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Delete email</a:t>
              </a:r>
            </a:p>
          </p:txBody>
        </p:sp>
      </p:grpSp>
      <p:grpSp>
        <p:nvGrpSpPr>
          <p:cNvPr id="145" name="Group 144"/>
          <p:cNvGrpSpPr/>
          <p:nvPr/>
        </p:nvGrpSpPr>
        <p:grpSpPr>
          <a:xfrm>
            <a:off x="4095510" y="3008141"/>
            <a:ext cx="546099" cy="598948"/>
            <a:chOff x="4042566" y="3008141"/>
            <a:chExt cx="606777" cy="598948"/>
          </a:xfrm>
        </p:grpSpPr>
        <p:pic>
          <p:nvPicPr>
            <p:cNvPr id="82" name="Picture 81"/>
            <p:cNvPicPr>
              <a:picLocks noChangeAspect="1"/>
            </p:cNvPicPr>
            <p:nvPr/>
          </p:nvPicPr>
          <p:blipFill>
            <a:blip r:embed="rId5"/>
            <a:stretch>
              <a:fillRect/>
            </a:stretch>
          </p:blipFill>
          <p:spPr>
            <a:xfrm rot="610337">
              <a:off x="4042566" y="3008141"/>
              <a:ext cx="606777" cy="598948"/>
            </a:xfrm>
            <a:prstGeom prst="rect">
              <a:avLst/>
            </a:prstGeom>
          </p:spPr>
        </p:pic>
        <p:sp>
          <p:nvSpPr>
            <p:cNvPr id="83" name="TextBox 82"/>
            <p:cNvSpPr txBox="1"/>
            <p:nvPr/>
          </p:nvSpPr>
          <p:spPr>
            <a:xfrm>
              <a:off x="4125380" y="31089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View </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daily format</a:t>
              </a:r>
            </a:p>
          </p:txBody>
        </p:sp>
      </p:grpSp>
      <p:grpSp>
        <p:nvGrpSpPr>
          <p:cNvPr id="147" name="Group 146"/>
          <p:cNvGrpSpPr/>
          <p:nvPr/>
        </p:nvGrpSpPr>
        <p:grpSpPr>
          <a:xfrm>
            <a:off x="4095510" y="1725033"/>
            <a:ext cx="546099" cy="598948"/>
            <a:chOff x="4042566" y="1725033"/>
            <a:chExt cx="606777" cy="598948"/>
          </a:xfrm>
        </p:grpSpPr>
        <p:pic>
          <p:nvPicPr>
            <p:cNvPr id="84" name="Picture 83"/>
            <p:cNvPicPr>
              <a:picLocks noChangeAspect="1"/>
            </p:cNvPicPr>
            <p:nvPr/>
          </p:nvPicPr>
          <p:blipFill>
            <a:blip r:embed="rId5"/>
            <a:stretch>
              <a:fillRect/>
            </a:stretch>
          </p:blipFill>
          <p:spPr>
            <a:xfrm rot="610337">
              <a:off x="4042566" y="1725033"/>
              <a:ext cx="606777" cy="598948"/>
            </a:xfrm>
            <a:prstGeom prst="rect">
              <a:avLst/>
            </a:prstGeom>
          </p:spPr>
        </p:pic>
        <p:sp>
          <p:nvSpPr>
            <p:cNvPr id="86" name="TextBox 85"/>
            <p:cNvSpPr txBox="1"/>
            <p:nvPr/>
          </p:nvSpPr>
          <p:spPr>
            <a:xfrm>
              <a:off x="4125379" y="1819184"/>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View</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list of </a:t>
              </a:r>
              <a:r>
                <a:rPr lang="en-GB" sz="700" b="1" kern="0" dirty="0" err="1">
                  <a:solidFill>
                    <a:prstClr val="black"/>
                  </a:solidFill>
                  <a:latin typeface="Arial" panose="020B0604020202020204" pitchFamily="34" charset="0"/>
                  <a:ea typeface="ＭＳ Ｐゴシック" charset="0"/>
                  <a:cs typeface="Arial" panose="020B0604020202020204" pitchFamily="34" charset="0"/>
                </a:rPr>
                <a:t>appts</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46" name="Group 145"/>
          <p:cNvGrpSpPr/>
          <p:nvPr/>
        </p:nvGrpSpPr>
        <p:grpSpPr>
          <a:xfrm>
            <a:off x="4095510" y="2257319"/>
            <a:ext cx="546099" cy="598948"/>
            <a:chOff x="4042566" y="2257319"/>
            <a:chExt cx="606777" cy="598948"/>
          </a:xfrm>
        </p:grpSpPr>
        <p:pic>
          <p:nvPicPr>
            <p:cNvPr id="85" name="Picture 84"/>
            <p:cNvPicPr>
              <a:picLocks noChangeAspect="1"/>
            </p:cNvPicPr>
            <p:nvPr/>
          </p:nvPicPr>
          <p:blipFill>
            <a:blip r:embed="rId5"/>
            <a:stretch>
              <a:fillRect/>
            </a:stretch>
          </p:blipFill>
          <p:spPr>
            <a:xfrm rot="610337">
              <a:off x="4042566" y="2257319"/>
              <a:ext cx="606777" cy="598948"/>
            </a:xfrm>
            <a:prstGeom prst="rect">
              <a:avLst/>
            </a:prstGeom>
          </p:spPr>
        </p:pic>
        <p:sp>
          <p:nvSpPr>
            <p:cNvPr id="87" name="TextBox 86"/>
            <p:cNvSpPr txBox="1"/>
            <p:nvPr/>
          </p:nvSpPr>
          <p:spPr>
            <a:xfrm>
              <a:off x="4125379" y="23643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View monthly format</a:t>
              </a:r>
            </a:p>
          </p:txBody>
        </p:sp>
      </p:grpSp>
      <p:grpSp>
        <p:nvGrpSpPr>
          <p:cNvPr id="153" name="Group 152"/>
          <p:cNvGrpSpPr/>
          <p:nvPr/>
        </p:nvGrpSpPr>
        <p:grpSpPr>
          <a:xfrm>
            <a:off x="4748489" y="3004641"/>
            <a:ext cx="546099" cy="598948"/>
            <a:chOff x="4768098" y="3004641"/>
            <a:chExt cx="606777" cy="598948"/>
          </a:xfrm>
        </p:grpSpPr>
        <p:pic>
          <p:nvPicPr>
            <p:cNvPr id="90" name="Picture 89"/>
            <p:cNvPicPr>
              <a:picLocks noChangeAspect="1"/>
            </p:cNvPicPr>
            <p:nvPr/>
          </p:nvPicPr>
          <p:blipFill>
            <a:blip r:embed="rId5"/>
            <a:stretch>
              <a:fillRect/>
            </a:stretch>
          </p:blipFill>
          <p:spPr>
            <a:xfrm rot="610337">
              <a:off x="4768098" y="3004641"/>
              <a:ext cx="606777" cy="598948"/>
            </a:xfrm>
            <a:prstGeom prst="rect">
              <a:avLst/>
            </a:prstGeom>
          </p:spPr>
        </p:pic>
        <p:sp>
          <p:nvSpPr>
            <p:cNvPr id="92" name="TextBox 91"/>
            <p:cNvSpPr txBox="1"/>
            <p:nvPr/>
          </p:nvSpPr>
          <p:spPr>
            <a:xfrm>
              <a:off x="4850910"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Create HTML </a:t>
              </a:r>
              <a:r>
                <a:rPr lang="en-GB" sz="700" b="1" kern="0" dirty="0" err="1">
                  <a:solidFill>
                    <a:prstClr val="black"/>
                  </a:solidFill>
                  <a:latin typeface="Arial" panose="020B0604020202020204" pitchFamily="34" charset="0"/>
                  <a:ea typeface="ＭＳ Ｐゴシック" charset="0"/>
                  <a:cs typeface="Arial" panose="020B0604020202020204" pitchFamily="34" charset="0"/>
                </a:rPr>
                <a:t>appt</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52" name="Group 151"/>
          <p:cNvGrpSpPr/>
          <p:nvPr/>
        </p:nvGrpSpPr>
        <p:grpSpPr>
          <a:xfrm>
            <a:off x="4748488" y="3546405"/>
            <a:ext cx="546099" cy="598948"/>
            <a:chOff x="4768097" y="3546405"/>
            <a:chExt cx="606777" cy="598948"/>
          </a:xfrm>
        </p:grpSpPr>
        <p:pic>
          <p:nvPicPr>
            <p:cNvPr id="91" name="Picture 90"/>
            <p:cNvPicPr>
              <a:picLocks noChangeAspect="1"/>
            </p:cNvPicPr>
            <p:nvPr/>
          </p:nvPicPr>
          <p:blipFill>
            <a:blip r:embed="rId5"/>
            <a:stretch>
              <a:fillRect/>
            </a:stretch>
          </p:blipFill>
          <p:spPr>
            <a:xfrm rot="610337">
              <a:off x="4768097" y="3546405"/>
              <a:ext cx="606777" cy="598948"/>
            </a:xfrm>
            <a:prstGeom prst="rect">
              <a:avLst/>
            </a:prstGeom>
          </p:spPr>
        </p:pic>
        <p:sp>
          <p:nvSpPr>
            <p:cNvPr id="93" name="TextBox 92"/>
            <p:cNvSpPr txBox="1"/>
            <p:nvPr/>
          </p:nvSpPr>
          <p:spPr>
            <a:xfrm>
              <a:off x="4818341" y="3692507"/>
              <a:ext cx="475430"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Mandatory or optional</a:t>
              </a:r>
            </a:p>
          </p:txBody>
        </p:sp>
      </p:grpSp>
      <p:grpSp>
        <p:nvGrpSpPr>
          <p:cNvPr id="151" name="Group 150"/>
          <p:cNvGrpSpPr/>
          <p:nvPr/>
        </p:nvGrpSpPr>
        <p:grpSpPr>
          <a:xfrm>
            <a:off x="4748488" y="4310831"/>
            <a:ext cx="546099" cy="598948"/>
            <a:chOff x="4768097" y="4310832"/>
            <a:chExt cx="606777" cy="598948"/>
          </a:xfrm>
        </p:grpSpPr>
        <p:pic>
          <p:nvPicPr>
            <p:cNvPr id="94" name="Picture 93"/>
            <p:cNvPicPr>
              <a:picLocks noChangeAspect="1"/>
            </p:cNvPicPr>
            <p:nvPr/>
          </p:nvPicPr>
          <p:blipFill>
            <a:blip r:embed="rId5"/>
            <a:stretch>
              <a:fillRect/>
            </a:stretch>
          </p:blipFill>
          <p:spPr>
            <a:xfrm rot="610337">
              <a:off x="4768097" y="4310832"/>
              <a:ext cx="606777" cy="598948"/>
            </a:xfrm>
            <a:prstGeom prst="rect">
              <a:avLst/>
            </a:prstGeom>
          </p:spPr>
        </p:pic>
        <p:sp>
          <p:nvSpPr>
            <p:cNvPr id="96" name="TextBox 95"/>
            <p:cNvSpPr txBox="1"/>
            <p:nvPr/>
          </p:nvSpPr>
          <p:spPr>
            <a:xfrm>
              <a:off x="4850909" y="4346468"/>
              <a:ext cx="423333" cy="430888"/>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Get address from contacts</a:t>
              </a:r>
            </a:p>
          </p:txBody>
        </p:sp>
      </p:grpSp>
      <p:grpSp>
        <p:nvGrpSpPr>
          <p:cNvPr id="150" name="Group 149"/>
          <p:cNvGrpSpPr/>
          <p:nvPr/>
        </p:nvGrpSpPr>
        <p:grpSpPr>
          <a:xfrm>
            <a:off x="4748487" y="4852596"/>
            <a:ext cx="546099" cy="598948"/>
            <a:chOff x="4768096" y="4852596"/>
            <a:chExt cx="606777" cy="598948"/>
          </a:xfrm>
        </p:grpSpPr>
        <p:pic>
          <p:nvPicPr>
            <p:cNvPr id="95" name="Picture 94"/>
            <p:cNvPicPr>
              <a:picLocks noChangeAspect="1"/>
            </p:cNvPicPr>
            <p:nvPr/>
          </p:nvPicPr>
          <p:blipFill>
            <a:blip r:embed="rId5"/>
            <a:stretch>
              <a:fillRect/>
            </a:stretch>
          </p:blipFill>
          <p:spPr>
            <a:xfrm rot="610337">
              <a:off x="4768096" y="4852596"/>
              <a:ext cx="606777" cy="598948"/>
            </a:xfrm>
            <a:prstGeom prst="rect">
              <a:avLst/>
            </a:prstGeom>
          </p:spPr>
        </p:pic>
        <p:sp>
          <p:nvSpPr>
            <p:cNvPr id="97" name="TextBox 96"/>
            <p:cNvSpPr txBox="1"/>
            <p:nvPr/>
          </p:nvSpPr>
          <p:spPr>
            <a:xfrm>
              <a:off x="4850909" y="4953109"/>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Send attach-</a:t>
              </a:r>
              <a:r>
                <a:rPr lang="en-GB" sz="700" b="1" kern="0" dirty="0" err="1">
                  <a:solidFill>
                    <a:prstClr val="black"/>
                  </a:solidFill>
                  <a:latin typeface="Arial" panose="020B0604020202020204" pitchFamily="34" charset="0"/>
                  <a:ea typeface="ＭＳ Ｐゴシック" charset="0"/>
                  <a:cs typeface="Arial" panose="020B0604020202020204" pitchFamily="34" charset="0"/>
                </a:rPr>
                <a:t>ments</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49" name="Group 148"/>
          <p:cNvGrpSpPr/>
          <p:nvPr/>
        </p:nvGrpSpPr>
        <p:grpSpPr>
          <a:xfrm>
            <a:off x="4748487" y="1721533"/>
            <a:ext cx="546099" cy="598948"/>
            <a:chOff x="4768096" y="1721533"/>
            <a:chExt cx="606777" cy="598948"/>
          </a:xfrm>
        </p:grpSpPr>
        <p:pic>
          <p:nvPicPr>
            <p:cNvPr id="98" name="Picture 97"/>
            <p:cNvPicPr>
              <a:picLocks noChangeAspect="1"/>
            </p:cNvPicPr>
            <p:nvPr/>
          </p:nvPicPr>
          <p:blipFill>
            <a:blip r:embed="rId5"/>
            <a:stretch>
              <a:fillRect/>
            </a:stretch>
          </p:blipFill>
          <p:spPr>
            <a:xfrm rot="610337">
              <a:off x="4768096" y="1721533"/>
              <a:ext cx="606777" cy="598948"/>
            </a:xfrm>
            <a:prstGeom prst="rect">
              <a:avLst/>
            </a:prstGeom>
          </p:spPr>
        </p:pic>
        <p:sp>
          <p:nvSpPr>
            <p:cNvPr id="100" name="TextBox 99"/>
            <p:cNvSpPr txBox="1"/>
            <p:nvPr/>
          </p:nvSpPr>
          <p:spPr>
            <a:xfrm>
              <a:off x="4850908"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Create basic </a:t>
              </a:r>
              <a:r>
                <a:rPr lang="en-GB" sz="700" b="1" kern="0" dirty="0" err="1">
                  <a:solidFill>
                    <a:prstClr val="black"/>
                  </a:solidFill>
                  <a:latin typeface="Arial" panose="020B0604020202020204" pitchFamily="34" charset="0"/>
                  <a:ea typeface="ＭＳ Ｐゴシック" charset="0"/>
                  <a:cs typeface="Arial" panose="020B0604020202020204" pitchFamily="34" charset="0"/>
                </a:rPr>
                <a:t>appt</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48" name="Group 147"/>
          <p:cNvGrpSpPr/>
          <p:nvPr/>
        </p:nvGrpSpPr>
        <p:grpSpPr>
          <a:xfrm>
            <a:off x="4748486" y="2253819"/>
            <a:ext cx="546099" cy="598948"/>
            <a:chOff x="4768095" y="2253819"/>
            <a:chExt cx="606777" cy="598948"/>
          </a:xfrm>
        </p:grpSpPr>
        <p:pic>
          <p:nvPicPr>
            <p:cNvPr id="99" name="Picture 98"/>
            <p:cNvPicPr>
              <a:picLocks noChangeAspect="1"/>
            </p:cNvPicPr>
            <p:nvPr/>
          </p:nvPicPr>
          <p:blipFill>
            <a:blip r:embed="rId5"/>
            <a:stretch>
              <a:fillRect/>
            </a:stretch>
          </p:blipFill>
          <p:spPr>
            <a:xfrm rot="610337">
              <a:off x="4768095" y="2253819"/>
              <a:ext cx="606777" cy="598948"/>
            </a:xfrm>
            <a:prstGeom prst="rect">
              <a:avLst/>
            </a:prstGeom>
          </p:spPr>
        </p:pic>
        <p:sp>
          <p:nvSpPr>
            <p:cNvPr id="101" name="TextBox 100"/>
            <p:cNvSpPr txBox="1"/>
            <p:nvPr/>
          </p:nvSpPr>
          <p:spPr>
            <a:xfrm>
              <a:off x="4850908" y="23608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Create</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RTF</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err="1">
                  <a:solidFill>
                    <a:prstClr val="black"/>
                  </a:solidFill>
                  <a:latin typeface="Arial" panose="020B0604020202020204" pitchFamily="34" charset="0"/>
                  <a:ea typeface="ＭＳ Ｐゴシック" charset="0"/>
                  <a:cs typeface="Arial" panose="020B0604020202020204" pitchFamily="34" charset="0"/>
                </a:rPr>
                <a:t>appt</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44" name="Group 143"/>
          <p:cNvGrpSpPr/>
          <p:nvPr/>
        </p:nvGrpSpPr>
        <p:grpSpPr>
          <a:xfrm>
            <a:off x="4089646" y="4313365"/>
            <a:ext cx="546099" cy="598948"/>
            <a:chOff x="4036050" y="4313365"/>
            <a:chExt cx="606777" cy="598948"/>
          </a:xfrm>
        </p:grpSpPr>
        <p:pic>
          <p:nvPicPr>
            <p:cNvPr id="102" name="Picture 101"/>
            <p:cNvPicPr>
              <a:picLocks noChangeAspect="1"/>
            </p:cNvPicPr>
            <p:nvPr/>
          </p:nvPicPr>
          <p:blipFill>
            <a:blip r:embed="rId5"/>
            <a:stretch>
              <a:fillRect/>
            </a:stretch>
          </p:blipFill>
          <p:spPr>
            <a:xfrm rot="610337">
              <a:off x="4036050" y="4313365"/>
              <a:ext cx="606777" cy="598948"/>
            </a:xfrm>
            <a:prstGeom prst="rect">
              <a:avLst/>
            </a:prstGeom>
          </p:spPr>
        </p:pic>
        <p:sp>
          <p:nvSpPr>
            <p:cNvPr id="104" name="TextBox 103"/>
            <p:cNvSpPr txBox="1"/>
            <p:nvPr/>
          </p:nvSpPr>
          <p:spPr>
            <a:xfrm>
              <a:off x="4118862" y="4407618"/>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View weekly format</a:t>
              </a:r>
            </a:p>
          </p:txBody>
        </p:sp>
      </p:grpSp>
      <p:grpSp>
        <p:nvGrpSpPr>
          <p:cNvPr id="142" name="Group 141"/>
          <p:cNvGrpSpPr/>
          <p:nvPr/>
        </p:nvGrpSpPr>
        <p:grpSpPr>
          <a:xfrm>
            <a:off x="4089645" y="4855129"/>
            <a:ext cx="546099" cy="598948"/>
            <a:chOff x="4036049" y="4855129"/>
            <a:chExt cx="606777" cy="598948"/>
          </a:xfrm>
        </p:grpSpPr>
        <p:pic>
          <p:nvPicPr>
            <p:cNvPr id="103" name="Picture 102"/>
            <p:cNvPicPr>
              <a:picLocks noChangeAspect="1"/>
            </p:cNvPicPr>
            <p:nvPr/>
          </p:nvPicPr>
          <p:blipFill>
            <a:blip r:embed="rId5"/>
            <a:stretch>
              <a:fillRect/>
            </a:stretch>
          </p:blipFill>
          <p:spPr>
            <a:xfrm rot="610337">
              <a:off x="4036049" y="4855129"/>
              <a:ext cx="606777" cy="598948"/>
            </a:xfrm>
            <a:prstGeom prst="rect">
              <a:avLst/>
            </a:prstGeom>
          </p:spPr>
        </p:pic>
        <p:sp>
          <p:nvSpPr>
            <p:cNvPr id="105" name="TextBox 104"/>
            <p:cNvSpPr txBox="1"/>
            <p:nvPr/>
          </p:nvSpPr>
          <p:spPr>
            <a:xfrm>
              <a:off x="4118862" y="5007744"/>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Search calendar</a:t>
              </a:r>
            </a:p>
          </p:txBody>
        </p:sp>
      </p:grpSp>
      <p:grpSp>
        <p:nvGrpSpPr>
          <p:cNvPr id="162" name="Group 161"/>
          <p:cNvGrpSpPr/>
          <p:nvPr/>
        </p:nvGrpSpPr>
        <p:grpSpPr>
          <a:xfrm>
            <a:off x="5401465" y="3007176"/>
            <a:ext cx="546099" cy="598948"/>
            <a:chOff x="5493627" y="3007176"/>
            <a:chExt cx="606777" cy="598948"/>
          </a:xfrm>
        </p:grpSpPr>
        <p:pic>
          <p:nvPicPr>
            <p:cNvPr id="106" name="Picture 105"/>
            <p:cNvPicPr>
              <a:picLocks noChangeAspect="1"/>
            </p:cNvPicPr>
            <p:nvPr/>
          </p:nvPicPr>
          <p:blipFill>
            <a:blip r:embed="rId5"/>
            <a:stretch>
              <a:fillRect/>
            </a:stretch>
          </p:blipFill>
          <p:spPr>
            <a:xfrm rot="610337">
              <a:off x="5493627" y="3007176"/>
              <a:ext cx="606777" cy="598948"/>
            </a:xfrm>
            <a:prstGeom prst="rect">
              <a:avLst/>
            </a:prstGeom>
          </p:spPr>
        </p:pic>
        <p:sp>
          <p:nvSpPr>
            <p:cNvPr id="107" name="TextBox 106"/>
            <p:cNvSpPr txBox="1"/>
            <p:nvPr/>
          </p:nvSpPr>
          <p:spPr>
            <a:xfrm>
              <a:off x="5576439" y="3107942"/>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Propose new</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time</a:t>
              </a:r>
            </a:p>
          </p:txBody>
        </p:sp>
      </p:grpSp>
      <p:grpSp>
        <p:nvGrpSpPr>
          <p:cNvPr id="161" name="Group 160"/>
          <p:cNvGrpSpPr/>
          <p:nvPr/>
        </p:nvGrpSpPr>
        <p:grpSpPr>
          <a:xfrm>
            <a:off x="5401463" y="1724069"/>
            <a:ext cx="546099" cy="598948"/>
            <a:chOff x="5493625" y="1724068"/>
            <a:chExt cx="606777" cy="598948"/>
          </a:xfrm>
        </p:grpSpPr>
        <p:pic>
          <p:nvPicPr>
            <p:cNvPr id="108" name="Picture 107"/>
            <p:cNvPicPr>
              <a:picLocks noChangeAspect="1"/>
            </p:cNvPicPr>
            <p:nvPr/>
          </p:nvPicPr>
          <p:blipFill>
            <a:blip r:embed="rId5"/>
            <a:stretch>
              <a:fillRect/>
            </a:stretch>
          </p:blipFill>
          <p:spPr>
            <a:xfrm rot="610337">
              <a:off x="5493625" y="1724068"/>
              <a:ext cx="606777" cy="598948"/>
            </a:xfrm>
            <a:prstGeom prst="rect">
              <a:avLst/>
            </a:prstGeom>
          </p:spPr>
        </p:pic>
        <p:sp>
          <p:nvSpPr>
            <p:cNvPr id="109" name="TextBox 108"/>
            <p:cNvSpPr txBox="1"/>
            <p:nvPr/>
          </p:nvSpPr>
          <p:spPr>
            <a:xfrm>
              <a:off x="5576434" y="1825650"/>
              <a:ext cx="416814" cy="430887"/>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Update contents </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 location</a:t>
              </a:r>
            </a:p>
          </p:txBody>
        </p:sp>
      </p:grpSp>
      <p:grpSp>
        <p:nvGrpSpPr>
          <p:cNvPr id="171" name="Group 170"/>
          <p:cNvGrpSpPr/>
          <p:nvPr/>
        </p:nvGrpSpPr>
        <p:grpSpPr>
          <a:xfrm>
            <a:off x="6054440" y="4314332"/>
            <a:ext cx="546099" cy="598948"/>
            <a:chOff x="6219155" y="4314332"/>
            <a:chExt cx="606777" cy="598948"/>
          </a:xfrm>
        </p:grpSpPr>
        <p:pic>
          <p:nvPicPr>
            <p:cNvPr id="110" name="Picture 109"/>
            <p:cNvPicPr>
              <a:picLocks noChangeAspect="1"/>
            </p:cNvPicPr>
            <p:nvPr/>
          </p:nvPicPr>
          <p:blipFill>
            <a:blip r:embed="rId5"/>
            <a:stretch>
              <a:fillRect/>
            </a:stretch>
          </p:blipFill>
          <p:spPr>
            <a:xfrm rot="610337">
              <a:off x="6219155" y="4314332"/>
              <a:ext cx="606777" cy="598948"/>
            </a:xfrm>
            <a:prstGeom prst="rect">
              <a:avLst/>
            </a:prstGeom>
          </p:spPr>
        </p:pic>
        <p:sp>
          <p:nvSpPr>
            <p:cNvPr id="111" name="TextBox 110"/>
            <p:cNvSpPr txBox="1"/>
            <p:nvPr/>
          </p:nvSpPr>
          <p:spPr>
            <a:xfrm>
              <a:off x="6301967" y="440858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View</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attach-</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err="1">
                  <a:solidFill>
                    <a:prstClr val="black"/>
                  </a:solidFill>
                  <a:latin typeface="Arial" panose="020B0604020202020204" pitchFamily="34" charset="0"/>
                  <a:ea typeface="ＭＳ Ｐゴシック" charset="0"/>
                  <a:cs typeface="Arial" panose="020B0604020202020204" pitchFamily="34" charset="0"/>
                </a:rPr>
                <a:t>ments</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64" name="Group 163"/>
          <p:cNvGrpSpPr/>
          <p:nvPr/>
        </p:nvGrpSpPr>
        <p:grpSpPr>
          <a:xfrm>
            <a:off x="6054440" y="1725033"/>
            <a:ext cx="546099" cy="598948"/>
            <a:chOff x="6219154" y="1725033"/>
            <a:chExt cx="606777" cy="598948"/>
          </a:xfrm>
        </p:grpSpPr>
        <p:pic>
          <p:nvPicPr>
            <p:cNvPr id="112" name="Picture 111"/>
            <p:cNvPicPr>
              <a:picLocks noChangeAspect="1"/>
            </p:cNvPicPr>
            <p:nvPr/>
          </p:nvPicPr>
          <p:blipFill>
            <a:blip r:embed="rId5"/>
            <a:stretch>
              <a:fillRect/>
            </a:stretch>
          </p:blipFill>
          <p:spPr>
            <a:xfrm rot="610337">
              <a:off x="6219154" y="1725033"/>
              <a:ext cx="606777" cy="598948"/>
            </a:xfrm>
            <a:prstGeom prst="rect">
              <a:avLst/>
            </a:prstGeom>
          </p:spPr>
        </p:pic>
        <p:sp>
          <p:nvSpPr>
            <p:cNvPr id="114" name="TextBox 113"/>
            <p:cNvSpPr txBox="1"/>
            <p:nvPr/>
          </p:nvSpPr>
          <p:spPr>
            <a:xfrm>
              <a:off x="6301962" y="187871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View</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err="1">
                  <a:solidFill>
                    <a:prstClr val="black"/>
                  </a:solidFill>
                  <a:latin typeface="Arial" panose="020B0604020202020204" pitchFamily="34" charset="0"/>
                  <a:ea typeface="ＭＳ Ｐゴシック" charset="0"/>
                  <a:cs typeface="Arial" panose="020B0604020202020204" pitchFamily="34" charset="0"/>
                </a:rPr>
                <a:t>appt</a:t>
              </a:r>
              <a:endParaRPr lang="en-GB" sz="700" b="1" kern="0" dirty="0">
                <a:solidFill>
                  <a:prstClr val="black"/>
                </a:solidFill>
                <a:latin typeface="Arial" panose="020B0604020202020204" pitchFamily="34" charset="0"/>
                <a:ea typeface="ＭＳ Ｐゴシック" charset="0"/>
                <a:cs typeface="Arial" panose="020B0604020202020204" pitchFamily="34" charset="0"/>
              </a:endParaRPr>
            </a:p>
          </p:txBody>
        </p:sp>
      </p:grpSp>
      <p:grpSp>
        <p:nvGrpSpPr>
          <p:cNvPr id="163" name="Group 162"/>
          <p:cNvGrpSpPr/>
          <p:nvPr/>
        </p:nvGrpSpPr>
        <p:grpSpPr>
          <a:xfrm>
            <a:off x="6054438" y="2257319"/>
            <a:ext cx="546099" cy="598948"/>
            <a:chOff x="6219153" y="2257319"/>
            <a:chExt cx="606777" cy="598948"/>
          </a:xfrm>
        </p:grpSpPr>
        <p:pic>
          <p:nvPicPr>
            <p:cNvPr id="113" name="Picture 112"/>
            <p:cNvPicPr>
              <a:picLocks noChangeAspect="1"/>
            </p:cNvPicPr>
            <p:nvPr/>
          </p:nvPicPr>
          <p:blipFill>
            <a:blip r:embed="rId5"/>
            <a:stretch>
              <a:fillRect/>
            </a:stretch>
          </p:blipFill>
          <p:spPr>
            <a:xfrm rot="610337">
              <a:off x="6219153" y="2257319"/>
              <a:ext cx="606777" cy="598948"/>
            </a:xfrm>
            <a:prstGeom prst="rect">
              <a:avLst/>
            </a:prstGeom>
          </p:spPr>
        </p:pic>
        <p:sp>
          <p:nvSpPr>
            <p:cNvPr id="115" name="TextBox 114"/>
            <p:cNvSpPr txBox="1"/>
            <p:nvPr/>
          </p:nvSpPr>
          <p:spPr>
            <a:xfrm>
              <a:off x="6301962" y="236434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Accept/</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reject/</a:t>
              </a:r>
              <a:br>
                <a:rPr lang="en-GB" sz="700" b="1" kern="0" dirty="0">
                  <a:solidFill>
                    <a:prstClr val="black"/>
                  </a:solidFill>
                  <a:latin typeface="Arial" panose="020B0604020202020204" pitchFamily="34" charset="0"/>
                  <a:ea typeface="ＭＳ Ｐゴシック" charset="0"/>
                  <a:cs typeface="Arial" panose="020B0604020202020204" pitchFamily="34" charset="0"/>
                </a:rPr>
              </a:br>
              <a:r>
                <a:rPr lang="en-GB" sz="700" b="1" kern="0" dirty="0">
                  <a:solidFill>
                    <a:prstClr val="black"/>
                  </a:solidFill>
                  <a:latin typeface="Arial" panose="020B0604020202020204" pitchFamily="34" charset="0"/>
                  <a:ea typeface="ＭＳ Ｐゴシック" charset="0"/>
                  <a:cs typeface="Arial" panose="020B0604020202020204" pitchFamily="34" charset="0"/>
                </a:rPr>
                <a:t>tentative</a:t>
              </a:r>
            </a:p>
          </p:txBody>
        </p:sp>
      </p:grpSp>
      <p:grpSp>
        <p:nvGrpSpPr>
          <p:cNvPr id="167" name="Group 166"/>
          <p:cNvGrpSpPr/>
          <p:nvPr/>
        </p:nvGrpSpPr>
        <p:grpSpPr>
          <a:xfrm>
            <a:off x="6707418" y="3004641"/>
            <a:ext cx="546099" cy="598948"/>
            <a:chOff x="6944686" y="3004641"/>
            <a:chExt cx="606777" cy="598948"/>
          </a:xfrm>
        </p:grpSpPr>
        <p:pic>
          <p:nvPicPr>
            <p:cNvPr id="116" name="Picture 115"/>
            <p:cNvPicPr>
              <a:picLocks noChangeAspect="1"/>
            </p:cNvPicPr>
            <p:nvPr/>
          </p:nvPicPr>
          <p:blipFill>
            <a:blip r:embed="rId5"/>
            <a:stretch>
              <a:fillRect/>
            </a:stretch>
          </p:blipFill>
          <p:spPr>
            <a:xfrm rot="610337">
              <a:off x="6944686" y="3004641"/>
              <a:ext cx="606777" cy="598948"/>
            </a:xfrm>
            <a:prstGeom prst="rect">
              <a:avLst/>
            </a:prstGeom>
          </p:spPr>
        </p:pic>
        <p:sp>
          <p:nvSpPr>
            <p:cNvPr id="117" name="TextBox 116"/>
            <p:cNvSpPr txBox="1"/>
            <p:nvPr/>
          </p:nvSpPr>
          <p:spPr>
            <a:xfrm>
              <a:off x="7027498"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Add address info</a:t>
              </a:r>
            </a:p>
          </p:txBody>
        </p:sp>
      </p:grpSp>
      <p:grpSp>
        <p:nvGrpSpPr>
          <p:cNvPr id="174" name="Group 173"/>
          <p:cNvGrpSpPr/>
          <p:nvPr/>
        </p:nvGrpSpPr>
        <p:grpSpPr>
          <a:xfrm>
            <a:off x="6707417" y="4310832"/>
            <a:ext cx="546099" cy="598948"/>
            <a:chOff x="6944685" y="4310832"/>
            <a:chExt cx="606777" cy="598948"/>
          </a:xfrm>
        </p:grpSpPr>
        <p:pic>
          <p:nvPicPr>
            <p:cNvPr id="118" name="Picture 117"/>
            <p:cNvPicPr>
              <a:picLocks noChangeAspect="1"/>
            </p:cNvPicPr>
            <p:nvPr/>
          </p:nvPicPr>
          <p:blipFill>
            <a:blip r:embed="rId5"/>
            <a:stretch>
              <a:fillRect/>
            </a:stretch>
          </p:blipFill>
          <p:spPr>
            <a:xfrm rot="610337">
              <a:off x="6944685" y="4310832"/>
              <a:ext cx="606777" cy="598948"/>
            </a:xfrm>
            <a:prstGeom prst="rect">
              <a:avLst/>
            </a:prstGeom>
          </p:spPr>
        </p:pic>
        <p:sp>
          <p:nvSpPr>
            <p:cNvPr id="120" name="TextBox 119"/>
            <p:cNvSpPr txBox="1"/>
            <p:nvPr/>
          </p:nvSpPr>
          <p:spPr>
            <a:xfrm>
              <a:off x="7027497" y="4457187"/>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Import contacts</a:t>
              </a:r>
            </a:p>
          </p:txBody>
        </p:sp>
      </p:grpSp>
      <p:grpSp>
        <p:nvGrpSpPr>
          <p:cNvPr id="175" name="Group 174"/>
          <p:cNvGrpSpPr/>
          <p:nvPr/>
        </p:nvGrpSpPr>
        <p:grpSpPr>
          <a:xfrm>
            <a:off x="6707417" y="4852596"/>
            <a:ext cx="546099" cy="598948"/>
            <a:chOff x="6944684" y="4852596"/>
            <a:chExt cx="606777" cy="598948"/>
          </a:xfrm>
        </p:grpSpPr>
        <p:pic>
          <p:nvPicPr>
            <p:cNvPr id="119" name="Picture 118"/>
            <p:cNvPicPr>
              <a:picLocks noChangeAspect="1"/>
            </p:cNvPicPr>
            <p:nvPr/>
          </p:nvPicPr>
          <p:blipFill>
            <a:blip r:embed="rId5"/>
            <a:stretch>
              <a:fillRect/>
            </a:stretch>
          </p:blipFill>
          <p:spPr>
            <a:xfrm rot="610337">
              <a:off x="6944684" y="4852596"/>
              <a:ext cx="606777" cy="598948"/>
            </a:xfrm>
            <a:prstGeom prst="rect">
              <a:avLst/>
            </a:prstGeom>
          </p:spPr>
        </p:pic>
        <p:sp>
          <p:nvSpPr>
            <p:cNvPr id="121" name="TextBox 120"/>
            <p:cNvSpPr txBox="1"/>
            <p:nvPr/>
          </p:nvSpPr>
          <p:spPr>
            <a:xfrm>
              <a:off x="7027497" y="500521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Export contacts</a:t>
              </a:r>
            </a:p>
          </p:txBody>
        </p:sp>
      </p:grpSp>
      <p:grpSp>
        <p:nvGrpSpPr>
          <p:cNvPr id="165" name="Group 164"/>
          <p:cNvGrpSpPr/>
          <p:nvPr/>
        </p:nvGrpSpPr>
        <p:grpSpPr>
          <a:xfrm>
            <a:off x="6707417" y="1721533"/>
            <a:ext cx="546099" cy="598948"/>
            <a:chOff x="6944684" y="1721533"/>
            <a:chExt cx="606777" cy="598948"/>
          </a:xfrm>
        </p:grpSpPr>
        <p:pic>
          <p:nvPicPr>
            <p:cNvPr id="122" name="Picture 121"/>
            <p:cNvPicPr>
              <a:picLocks noChangeAspect="1"/>
            </p:cNvPicPr>
            <p:nvPr/>
          </p:nvPicPr>
          <p:blipFill>
            <a:blip r:embed="rId5"/>
            <a:stretch>
              <a:fillRect/>
            </a:stretch>
          </p:blipFill>
          <p:spPr>
            <a:xfrm rot="610337">
              <a:off x="6944684" y="1721533"/>
              <a:ext cx="606777" cy="598948"/>
            </a:xfrm>
            <a:prstGeom prst="rect">
              <a:avLst/>
            </a:prstGeom>
          </p:spPr>
        </p:pic>
        <p:sp>
          <p:nvSpPr>
            <p:cNvPr id="123" name="TextBox 122"/>
            <p:cNvSpPr txBox="1"/>
            <p:nvPr/>
          </p:nvSpPr>
          <p:spPr>
            <a:xfrm>
              <a:off x="7027496"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Create basic contact</a:t>
              </a:r>
            </a:p>
          </p:txBody>
        </p:sp>
      </p:grpSp>
      <p:grpSp>
        <p:nvGrpSpPr>
          <p:cNvPr id="168" name="Group 167"/>
          <p:cNvGrpSpPr/>
          <p:nvPr/>
        </p:nvGrpSpPr>
        <p:grpSpPr>
          <a:xfrm>
            <a:off x="7360394" y="3004641"/>
            <a:ext cx="546099" cy="598948"/>
            <a:chOff x="7670214" y="3004641"/>
            <a:chExt cx="606777" cy="598948"/>
          </a:xfrm>
        </p:grpSpPr>
        <p:pic>
          <p:nvPicPr>
            <p:cNvPr id="124" name="Picture 123"/>
            <p:cNvPicPr>
              <a:picLocks noChangeAspect="1"/>
            </p:cNvPicPr>
            <p:nvPr/>
          </p:nvPicPr>
          <p:blipFill>
            <a:blip r:embed="rId5"/>
            <a:stretch>
              <a:fillRect/>
            </a:stretch>
          </p:blipFill>
          <p:spPr>
            <a:xfrm rot="610337">
              <a:off x="7670214" y="3004641"/>
              <a:ext cx="606777" cy="598948"/>
            </a:xfrm>
            <a:prstGeom prst="rect">
              <a:avLst/>
            </a:prstGeom>
          </p:spPr>
        </p:pic>
        <p:sp>
          <p:nvSpPr>
            <p:cNvPr id="125" name="TextBox 124"/>
            <p:cNvSpPr txBox="1"/>
            <p:nvPr/>
          </p:nvSpPr>
          <p:spPr>
            <a:xfrm>
              <a:off x="7753027" y="3105407"/>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Update address info</a:t>
              </a:r>
            </a:p>
          </p:txBody>
        </p:sp>
      </p:grpSp>
      <p:grpSp>
        <p:nvGrpSpPr>
          <p:cNvPr id="166" name="Group 165"/>
          <p:cNvGrpSpPr/>
          <p:nvPr/>
        </p:nvGrpSpPr>
        <p:grpSpPr>
          <a:xfrm>
            <a:off x="7360392" y="1721533"/>
            <a:ext cx="546099" cy="598948"/>
            <a:chOff x="7670213" y="1721533"/>
            <a:chExt cx="606777" cy="598948"/>
          </a:xfrm>
        </p:grpSpPr>
        <p:pic>
          <p:nvPicPr>
            <p:cNvPr id="126" name="Picture 125"/>
            <p:cNvPicPr>
              <a:picLocks noChangeAspect="1"/>
            </p:cNvPicPr>
            <p:nvPr/>
          </p:nvPicPr>
          <p:blipFill>
            <a:blip r:embed="rId5"/>
            <a:stretch>
              <a:fillRect/>
            </a:stretch>
          </p:blipFill>
          <p:spPr>
            <a:xfrm rot="610337">
              <a:off x="7670213" y="1721533"/>
              <a:ext cx="606777" cy="598948"/>
            </a:xfrm>
            <a:prstGeom prst="rect">
              <a:avLst/>
            </a:prstGeom>
          </p:spPr>
        </p:pic>
        <p:sp>
          <p:nvSpPr>
            <p:cNvPr id="127" name="TextBox 126"/>
            <p:cNvSpPr txBox="1"/>
            <p:nvPr/>
          </p:nvSpPr>
          <p:spPr>
            <a:xfrm>
              <a:off x="7753025" y="1823115"/>
              <a:ext cx="423333"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Update contact info</a:t>
              </a:r>
            </a:p>
          </p:txBody>
        </p:sp>
      </p:grpSp>
      <p:grpSp>
        <p:nvGrpSpPr>
          <p:cNvPr id="169" name="Group 168"/>
          <p:cNvGrpSpPr/>
          <p:nvPr/>
        </p:nvGrpSpPr>
        <p:grpSpPr>
          <a:xfrm>
            <a:off x="8013371" y="3004641"/>
            <a:ext cx="546099" cy="598948"/>
            <a:chOff x="8395744" y="3004641"/>
            <a:chExt cx="606777" cy="598948"/>
          </a:xfrm>
        </p:grpSpPr>
        <p:pic>
          <p:nvPicPr>
            <p:cNvPr id="128" name="Picture 127"/>
            <p:cNvPicPr>
              <a:picLocks noChangeAspect="1"/>
            </p:cNvPicPr>
            <p:nvPr/>
          </p:nvPicPr>
          <p:blipFill>
            <a:blip r:embed="rId5"/>
            <a:stretch>
              <a:fillRect/>
            </a:stretch>
          </p:blipFill>
          <p:spPr>
            <a:xfrm rot="610337">
              <a:off x="8395744" y="3004641"/>
              <a:ext cx="606777" cy="598948"/>
            </a:xfrm>
            <a:prstGeom prst="rect">
              <a:avLst/>
            </a:prstGeom>
          </p:spPr>
        </p:pic>
        <p:sp>
          <p:nvSpPr>
            <p:cNvPr id="129" name="TextBox 128"/>
            <p:cNvSpPr txBox="1"/>
            <p:nvPr/>
          </p:nvSpPr>
          <p:spPr>
            <a:xfrm>
              <a:off x="8478556" y="3150996"/>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panose="020B0604020202020204" pitchFamily="34" charset="0"/>
                  <a:ea typeface="ＭＳ Ｐゴシック" charset="0"/>
                  <a:cs typeface="Arial" panose="020B0604020202020204" pitchFamily="34" charset="0"/>
                </a:rPr>
                <a:t>Delete contact</a:t>
              </a:r>
            </a:p>
          </p:txBody>
        </p:sp>
      </p:grpSp>
      <p:cxnSp>
        <p:nvCxnSpPr>
          <p:cNvPr id="182" name="Straight Connector 181"/>
          <p:cNvCxnSpPr/>
          <p:nvPr/>
        </p:nvCxnSpPr>
        <p:spPr>
          <a:xfrm>
            <a:off x="854748" y="1607529"/>
            <a:ext cx="764345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84" name="Straight Connector 183"/>
          <p:cNvCxnSpPr/>
          <p:nvPr/>
        </p:nvCxnSpPr>
        <p:spPr>
          <a:xfrm>
            <a:off x="753537" y="1585882"/>
            <a:ext cx="0" cy="3846509"/>
          </a:xfrm>
          <a:prstGeom prst="line">
            <a:avLst/>
          </a:prstGeom>
          <a:ln w="38100" cmpd="sng">
            <a:solidFill>
              <a:schemeClr val="bg2"/>
            </a:solidFill>
            <a:headEnd type="triangle"/>
            <a:tailEnd type="none"/>
          </a:ln>
        </p:spPr>
        <p:style>
          <a:lnRef idx="1">
            <a:schemeClr val="dk1"/>
          </a:lnRef>
          <a:fillRef idx="0">
            <a:schemeClr val="dk1"/>
          </a:fillRef>
          <a:effectRef idx="0">
            <a:schemeClr val="dk1"/>
          </a:effectRef>
          <a:fontRef idx="minor">
            <a:schemeClr val="tx1"/>
          </a:fontRef>
        </p:style>
      </p:cxnSp>
      <p:sp>
        <p:nvSpPr>
          <p:cNvPr id="3" name="Rectangle 2"/>
          <p:cNvSpPr/>
          <p:nvPr/>
        </p:nvSpPr>
        <p:spPr>
          <a:xfrm>
            <a:off x="6677633" y="4165207"/>
            <a:ext cx="1272167" cy="7016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1323" tIns="35662" rIns="71323" bIns="35662" rtlCol="0" anchor="ctr"/>
          <a:lstStyle/>
          <a:p>
            <a:pPr algn="ctr">
              <a:defRPr/>
            </a:pPr>
            <a:endParaRPr lang="en-US" sz="1700" kern="0">
              <a:solidFill>
                <a:sysClr val="windowText" lastClr="000000"/>
              </a:solidFill>
              <a:latin typeface="Arial" panose="020B0604020202020204" pitchFamily="34" charset="0"/>
              <a:cs typeface="Arial" panose="020B0604020202020204" pitchFamily="34" charset="0"/>
            </a:endParaRPr>
          </a:p>
        </p:txBody>
      </p:sp>
      <p:sp>
        <p:nvSpPr>
          <p:cNvPr id="194" name="TextBox 193"/>
          <p:cNvSpPr txBox="1"/>
          <p:nvPr/>
        </p:nvSpPr>
        <p:spPr>
          <a:xfrm>
            <a:off x="6853957" y="3823377"/>
            <a:ext cx="1241420" cy="410575"/>
          </a:xfrm>
          <a:prstGeom prst="rect">
            <a:avLst/>
          </a:prstGeom>
          <a:noFill/>
        </p:spPr>
        <p:txBody>
          <a:bodyPr wrap="none" lIns="71323" tIns="35662" rIns="71323" bIns="35662" rtlCol="0">
            <a:spAutoFit/>
          </a:bodyPr>
          <a:lstStyle/>
          <a:p>
            <a:pPr>
              <a:defRPr/>
            </a:pPr>
            <a:r>
              <a:rPr lang="en-US" sz="2200" kern="0" dirty="0" smtClean="0">
                <a:solidFill>
                  <a:srgbClr val="087FB9"/>
                </a:solidFill>
                <a:latin typeface="Arial" panose="020B0604020202020204" pitchFamily="34" charset="0"/>
                <a:cs typeface="Arial" panose="020B0604020202020204" pitchFamily="34" charset="0"/>
              </a:rPr>
              <a:t>Prioritize</a:t>
            </a:r>
            <a:endParaRPr lang="en-US" sz="2200" kern="0" dirty="0">
              <a:solidFill>
                <a:srgbClr val="087FB9"/>
              </a:solidFill>
              <a:latin typeface="Arial" panose="020B0604020202020204" pitchFamily="34" charset="0"/>
              <a:cs typeface="Arial" panose="020B0604020202020204" pitchFamily="34" charset="0"/>
            </a:endParaRPr>
          </a:p>
        </p:txBody>
      </p:sp>
      <p:sp>
        <p:nvSpPr>
          <p:cNvPr id="196" name="TextBox 195"/>
          <p:cNvSpPr txBox="1"/>
          <p:nvPr/>
        </p:nvSpPr>
        <p:spPr>
          <a:xfrm rot="16200000">
            <a:off x="-1225667" y="3270630"/>
            <a:ext cx="3542746" cy="349019"/>
          </a:xfrm>
          <a:prstGeom prst="rect">
            <a:avLst/>
          </a:prstGeom>
          <a:noFill/>
        </p:spPr>
        <p:txBody>
          <a:bodyPr wrap="square" lIns="71323" tIns="35662" rIns="71323" bIns="35662" rtlCol="0">
            <a:spAutoFit/>
          </a:bodyPr>
          <a:lstStyle/>
          <a:p>
            <a:pPr algn="ctr">
              <a:spcBef>
                <a:spcPts val="562"/>
              </a:spcBef>
              <a:defRPr/>
            </a:pPr>
            <a:r>
              <a:rPr lang="en-US" b="1" kern="0" dirty="0">
                <a:solidFill>
                  <a:srgbClr val="087FB9"/>
                </a:solidFill>
                <a:latin typeface="Arial" panose="020B0604020202020204" pitchFamily="34" charset="0"/>
                <a:cs typeface="Arial" panose="020B0604020202020204" pitchFamily="34" charset="0"/>
              </a:rPr>
              <a:t>Priority</a:t>
            </a:r>
          </a:p>
        </p:txBody>
      </p:sp>
    </p:spTree>
    <p:extLst>
      <p:ext uri="{BB962C8B-B14F-4D97-AF65-F5344CB8AC3E}">
        <p14:creationId xmlns:p14="http://schemas.microsoft.com/office/powerpoint/2010/main" val="240392730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76"/>
          <p:cNvPicPr>
            <a:picLocks noChangeAspect="1"/>
          </p:cNvPicPr>
          <p:nvPr/>
        </p:nvPicPr>
        <p:blipFill>
          <a:blip r:embed="rId3"/>
          <a:stretch>
            <a:fillRect/>
          </a:stretch>
        </p:blipFill>
        <p:spPr>
          <a:xfrm rot="610337">
            <a:off x="2789560" y="3548939"/>
            <a:ext cx="546101" cy="598948"/>
          </a:xfrm>
          <a:prstGeom prst="rect">
            <a:avLst/>
          </a:prstGeom>
        </p:spPr>
      </p:pic>
      <p:pic>
        <p:nvPicPr>
          <p:cNvPr id="6" name="Picture 5"/>
          <p:cNvPicPr>
            <a:picLocks noChangeAspect="1"/>
          </p:cNvPicPr>
          <p:nvPr/>
        </p:nvPicPr>
        <p:blipFill>
          <a:blip r:embed="rId3"/>
          <a:stretch>
            <a:fillRect/>
          </a:stretch>
        </p:blipFill>
        <p:spPr>
          <a:xfrm rot="610337">
            <a:off x="1483606" y="1724067"/>
            <a:ext cx="546101" cy="598948"/>
          </a:xfrm>
          <a:prstGeom prst="rect">
            <a:avLst/>
          </a:prstGeom>
        </p:spPr>
      </p:pic>
      <p:pic>
        <p:nvPicPr>
          <p:cNvPr id="20" name="Picture 19"/>
          <p:cNvPicPr>
            <a:picLocks noChangeAspect="1"/>
          </p:cNvPicPr>
          <p:nvPr/>
        </p:nvPicPr>
        <p:blipFill>
          <a:blip r:embed="rId3"/>
          <a:stretch>
            <a:fillRect/>
          </a:stretch>
        </p:blipFill>
        <p:spPr>
          <a:xfrm rot="610337">
            <a:off x="1483605" y="2256353"/>
            <a:ext cx="546101" cy="598948"/>
          </a:xfrm>
          <a:prstGeom prst="rect">
            <a:avLst/>
          </a:prstGeom>
        </p:spPr>
      </p:pic>
      <p:sp>
        <p:nvSpPr>
          <p:cNvPr id="45" name="TextBox 44"/>
          <p:cNvSpPr txBox="1"/>
          <p:nvPr/>
        </p:nvSpPr>
        <p:spPr>
          <a:xfrm>
            <a:off x="1558135" y="1877750"/>
            <a:ext cx="381001"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Move email</a:t>
            </a:r>
          </a:p>
        </p:txBody>
      </p:sp>
      <p:pic>
        <p:nvPicPr>
          <p:cNvPr id="46" name="Picture 45"/>
          <p:cNvPicPr>
            <a:picLocks noChangeAspect="1"/>
          </p:cNvPicPr>
          <p:nvPr/>
        </p:nvPicPr>
        <p:blipFill>
          <a:blip r:embed="rId3"/>
          <a:stretch>
            <a:fillRect/>
          </a:stretch>
        </p:blipFill>
        <p:spPr>
          <a:xfrm rot="610337">
            <a:off x="830628" y="1724067"/>
            <a:ext cx="546101" cy="598948"/>
          </a:xfrm>
          <a:prstGeom prst="rect">
            <a:avLst/>
          </a:prstGeom>
        </p:spPr>
      </p:pic>
      <p:sp>
        <p:nvSpPr>
          <p:cNvPr id="47" name="TextBox 46"/>
          <p:cNvSpPr txBox="1"/>
          <p:nvPr/>
        </p:nvSpPr>
        <p:spPr>
          <a:xfrm>
            <a:off x="907506" y="1832169"/>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by keyword</a:t>
            </a:r>
          </a:p>
        </p:txBody>
      </p:sp>
      <p:sp>
        <p:nvSpPr>
          <p:cNvPr id="48" name="TextBox 47"/>
          <p:cNvSpPr txBox="1"/>
          <p:nvPr/>
        </p:nvSpPr>
        <p:spPr>
          <a:xfrm>
            <a:off x="1558135" y="2343839"/>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sub folders</a:t>
            </a:r>
          </a:p>
        </p:txBody>
      </p:sp>
      <p:pic>
        <p:nvPicPr>
          <p:cNvPr id="49" name="Picture 48"/>
          <p:cNvPicPr>
            <a:picLocks noChangeAspect="1"/>
          </p:cNvPicPr>
          <p:nvPr/>
        </p:nvPicPr>
        <p:blipFill>
          <a:blip r:embed="rId3"/>
          <a:stretch>
            <a:fillRect/>
          </a:stretch>
        </p:blipFill>
        <p:spPr>
          <a:xfrm rot="610337">
            <a:off x="830628" y="3007175"/>
            <a:ext cx="546101" cy="598948"/>
          </a:xfrm>
          <a:prstGeom prst="rect">
            <a:avLst/>
          </a:prstGeom>
        </p:spPr>
      </p:pic>
      <p:pic>
        <p:nvPicPr>
          <p:cNvPr id="50" name="Picture 49"/>
          <p:cNvPicPr>
            <a:picLocks noChangeAspect="1"/>
          </p:cNvPicPr>
          <p:nvPr/>
        </p:nvPicPr>
        <p:blipFill>
          <a:blip r:embed="rId3"/>
          <a:stretch>
            <a:fillRect/>
          </a:stretch>
        </p:blipFill>
        <p:spPr>
          <a:xfrm rot="610337">
            <a:off x="830628" y="3548939"/>
            <a:ext cx="546101" cy="598948"/>
          </a:xfrm>
          <a:prstGeom prst="rect">
            <a:avLst/>
          </a:prstGeom>
        </p:spPr>
      </p:pic>
      <p:sp>
        <p:nvSpPr>
          <p:cNvPr id="51" name="TextBox 50"/>
          <p:cNvSpPr txBox="1"/>
          <p:nvPr/>
        </p:nvSpPr>
        <p:spPr>
          <a:xfrm>
            <a:off x="905160" y="3107942"/>
            <a:ext cx="381001" cy="276999"/>
          </a:xfrm>
          <a:prstGeom prst="rect">
            <a:avLst/>
          </a:prstGeom>
          <a:noFill/>
        </p:spPr>
        <p:txBody>
          <a:bodyPr wrap="square" lIns="0" tIns="0" rIns="0" bIns="0" rtlCol="0">
            <a:spAutoFit/>
          </a:bodyPr>
          <a:lstStyle/>
          <a:p>
            <a:pPr>
              <a:spcBef>
                <a:spcPts val="562"/>
              </a:spcBef>
              <a:defRPr/>
            </a:pPr>
            <a:r>
              <a:rPr lang="en-GB" sz="600" b="1" kern="0" dirty="0">
                <a:solidFill>
                  <a:prstClr val="black"/>
                </a:solidFill>
                <a:latin typeface="Arial"/>
                <a:ea typeface="ＭＳ Ｐゴシック" charset="0"/>
                <a:cs typeface="Arial"/>
              </a:rPr>
              <a:t>Limit search to one field</a:t>
            </a:r>
          </a:p>
        </p:txBody>
      </p:sp>
      <p:sp>
        <p:nvSpPr>
          <p:cNvPr id="52" name="TextBox 51"/>
          <p:cNvSpPr txBox="1"/>
          <p:nvPr/>
        </p:nvSpPr>
        <p:spPr>
          <a:xfrm>
            <a:off x="905160" y="3655966"/>
            <a:ext cx="381001" cy="276999"/>
          </a:xfrm>
          <a:prstGeom prst="rect">
            <a:avLst/>
          </a:prstGeom>
          <a:noFill/>
        </p:spPr>
        <p:txBody>
          <a:bodyPr wrap="square" lIns="0" tIns="0" rIns="0" bIns="0" rtlCol="0">
            <a:spAutoFit/>
          </a:bodyPr>
          <a:lstStyle/>
          <a:p>
            <a:pPr>
              <a:spcBef>
                <a:spcPts val="562"/>
              </a:spcBef>
              <a:defRPr/>
            </a:pPr>
            <a:r>
              <a:rPr lang="en-GB" sz="600" b="1" kern="0" dirty="0">
                <a:solidFill>
                  <a:prstClr val="black"/>
                </a:solidFill>
                <a:latin typeface="Arial"/>
                <a:ea typeface="ＭＳ Ｐゴシック" charset="0"/>
                <a:cs typeface="Arial"/>
              </a:rPr>
              <a:t>Limit search to 1+ fields</a:t>
            </a:r>
          </a:p>
        </p:txBody>
      </p:sp>
      <p:pic>
        <p:nvPicPr>
          <p:cNvPr id="54" name="Picture 53"/>
          <p:cNvPicPr>
            <a:picLocks noChangeAspect="1"/>
          </p:cNvPicPr>
          <p:nvPr/>
        </p:nvPicPr>
        <p:blipFill>
          <a:blip r:embed="rId3"/>
          <a:stretch>
            <a:fillRect/>
          </a:stretch>
        </p:blipFill>
        <p:spPr>
          <a:xfrm rot="610337">
            <a:off x="830628" y="4313366"/>
            <a:ext cx="546101" cy="598948"/>
          </a:xfrm>
          <a:prstGeom prst="rect">
            <a:avLst/>
          </a:prstGeom>
        </p:spPr>
      </p:pic>
      <p:pic>
        <p:nvPicPr>
          <p:cNvPr id="55" name="Picture 54"/>
          <p:cNvPicPr>
            <a:picLocks noChangeAspect="1"/>
          </p:cNvPicPr>
          <p:nvPr/>
        </p:nvPicPr>
        <p:blipFill>
          <a:blip r:embed="rId3"/>
          <a:stretch>
            <a:fillRect/>
          </a:stretch>
        </p:blipFill>
        <p:spPr>
          <a:xfrm rot="610337">
            <a:off x="830627" y="4855130"/>
            <a:ext cx="546101" cy="598948"/>
          </a:xfrm>
          <a:prstGeom prst="rect">
            <a:avLst/>
          </a:prstGeom>
        </p:spPr>
      </p:pic>
      <p:sp>
        <p:nvSpPr>
          <p:cNvPr id="56" name="TextBox 55"/>
          <p:cNvSpPr txBox="1"/>
          <p:nvPr/>
        </p:nvSpPr>
        <p:spPr>
          <a:xfrm>
            <a:off x="905159" y="4407619"/>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sp>
        <p:nvSpPr>
          <p:cNvPr id="57" name="TextBox 56"/>
          <p:cNvSpPr txBox="1"/>
          <p:nvPr/>
        </p:nvSpPr>
        <p:spPr>
          <a:xfrm>
            <a:off x="905159" y="4955643"/>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sub folders</a:t>
            </a:r>
          </a:p>
        </p:txBody>
      </p:sp>
      <p:pic>
        <p:nvPicPr>
          <p:cNvPr id="58" name="Picture 57"/>
          <p:cNvPicPr>
            <a:picLocks noChangeAspect="1"/>
          </p:cNvPicPr>
          <p:nvPr/>
        </p:nvPicPr>
        <p:blipFill>
          <a:blip r:embed="rId3"/>
          <a:stretch>
            <a:fillRect/>
          </a:stretch>
        </p:blipFill>
        <p:spPr>
          <a:xfrm rot="610337">
            <a:off x="2136583" y="3007175"/>
            <a:ext cx="546101" cy="598948"/>
          </a:xfrm>
          <a:prstGeom prst="rect">
            <a:avLst/>
          </a:prstGeom>
        </p:spPr>
      </p:pic>
      <p:pic>
        <p:nvPicPr>
          <p:cNvPr id="59" name="Picture 58"/>
          <p:cNvPicPr>
            <a:picLocks noChangeAspect="1"/>
          </p:cNvPicPr>
          <p:nvPr/>
        </p:nvPicPr>
        <p:blipFill>
          <a:blip r:embed="rId3"/>
          <a:stretch>
            <a:fillRect/>
          </a:stretch>
        </p:blipFill>
        <p:spPr>
          <a:xfrm rot="610337">
            <a:off x="2136583" y="3548939"/>
            <a:ext cx="546101" cy="598948"/>
          </a:xfrm>
          <a:prstGeom prst="rect">
            <a:avLst/>
          </a:prstGeom>
        </p:spPr>
      </p:pic>
      <p:sp>
        <p:nvSpPr>
          <p:cNvPr id="60" name="TextBox 59"/>
          <p:cNvSpPr txBox="1"/>
          <p:nvPr/>
        </p:nvSpPr>
        <p:spPr>
          <a:xfrm>
            <a:off x="2211115" y="3107941"/>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 HTML email</a:t>
            </a:r>
          </a:p>
        </p:txBody>
      </p:sp>
      <p:sp>
        <p:nvSpPr>
          <p:cNvPr id="61" name="TextBox 60"/>
          <p:cNvSpPr txBox="1"/>
          <p:nvPr/>
        </p:nvSpPr>
        <p:spPr>
          <a:xfrm>
            <a:off x="2211115" y="3695041"/>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Set email priority</a:t>
            </a:r>
          </a:p>
        </p:txBody>
      </p:sp>
      <p:pic>
        <p:nvPicPr>
          <p:cNvPr id="62" name="Picture 61"/>
          <p:cNvPicPr>
            <a:picLocks noChangeAspect="1"/>
          </p:cNvPicPr>
          <p:nvPr/>
        </p:nvPicPr>
        <p:blipFill>
          <a:blip r:embed="rId3"/>
          <a:stretch>
            <a:fillRect/>
          </a:stretch>
        </p:blipFill>
        <p:spPr>
          <a:xfrm rot="610337">
            <a:off x="2136583" y="4313366"/>
            <a:ext cx="546101" cy="598948"/>
          </a:xfrm>
          <a:prstGeom prst="rect">
            <a:avLst/>
          </a:prstGeom>
        </p:spPr>
      </p:pic>
      <p:pic>
        <p:nvPicPr>
          <p:cNvPr id="63" name="Picture 62"/>
          <p:cNvPicPr>
            <a:picLocks noChangeAspect="1"/>
          </p:cNvPicPr>
          <p:nvPr/>
        </p:nvPicPr>
        <p:blipFill>
          <a:blip r:embed="rId3"/>
          <a:stretch>
            <a:fillRect/>
          </a:stretch>
        </p:blipFill>
        <p:spPr>
          <a:xfrm rot="610337">
            <a:off x="2136583" y="4855130"/>
            <a:ext cx="546101" cy="598948"/>
          </a:xfrm>
          <a:prstGeom prst="rect">
            <a:avLst/>
          </a:prstGeom>
        </p:spPr>
      </p:pic>
      <p:sp>
        <p:nvSpPr>
          <p:cNvPr id="64" name="TextBox 63"/>
          <p:cNvSpPr txBox="1"/>
          <p:nvPr/>
        </p:nvSpPr>
        <p:spPr>
          <a:xfrm>
            <a:off x="2211114" y="4349003"/>
            <a:ext cx="381001" cy="430888"/>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Get address from contacts</a:t>
            </a:r>
          </a:p>
        </p:txBody>
      </p:sp>
      <p:sp>
        <p:nvSpPr>
          <p:cNvPr id="65" name="TextBox 64"/>
          <p:cNvSpPr txBox="1"/>
          <p:nvPr/>
        </p:nvSpPr>
        <p:spPr>
          <a:xfrm>
            <a:off x="2211114" y="4955643"/>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 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pic>
        <p:nvPicPr>
          <p:cNvPr id="66" name="Picture 65"/>
          <p:cNvPicPr>
            <a:picLocks noChangeAspect="1"/>
          </p:cNvPicPr>
          <p:nvPr/>
        </p:nvPicPr>
        <p:blipFill>
          <a:blip r:embed="rId3"/>
          <a:stretch>
            <a:fillRect/>
          </a:stretch>
        </p:blipFill>
        <p:spPr>
          <a:xfrm rot="610337">
            <a:off x="2136583" y="1724067"/>
            <a:ext cx="546101" cy="598948"/>
          </a:xfrm>
          <a:prstGeom prst="rect">
            <a:avLst/>
          </a:prstGeom>
        </p:spPr>
      </p:pic>
      <p:pic>
        <p:nvPicPr>
          <p:cNvPr id="67" name="Picture 66"/>
          <p:cNvPicPr>
            <a:picLocks noChangeAspect="1"/>
          </p:cNvPicPr>
          <p:nvPr/>
        </p:nvPicPr>
        <p:blipFill>
          <a:blip r:embed="rId3"/>
          <a:stretch>
            <a:fillRect/>
          </a:stretch>
        </p:blipFill>
        <p:spPr>
          <a:xfrm rot="610337">
            <a:off x="2136581" y="2347793"/>
            <a:ext cx="546101" cy="598948"/>
          </a:xfrm>
          <a:prstGeom prst="rect">
            <a:avLst/>
          </a:prstGeom>
        </p:spPr>
      </p:pic>
      <p:sp>
        <p:nvSpPr>
          <p:cNvPr id="68" name="TextBox 67"/>
          <p:cNvSpPr txBox="1"/>
          <p:nvPr/>
        </p:nvSpPr>
        <p:spPr>
          <a:xfrm>
            <a:off x="2211114" y="1767033"/>
            <a:ext cx="381001" cy="369332"/>
          </a:xfrm>
          <a:prstGeom prst="rect">
            <a:avLst/>
          </a:prstGeom>
          <a:noFill/>
        </p:spPr>
        <p:txBody>
          <a:bodyPr wrap="square" lIns="0" tIns="0" rIns="0" bIns="0" rtlCol="0">
            <a:spAutoFit/>
          </a:bodyPr>
          <a:lstStyle/>
          <a:p>
            <a:pPr>
              <a:spcBef>
                <a:spcPts val="562"/>
              </a:spcBef>
              <a:defRPr/>
            </a:pPr>
            <a:r>
              <a:rPr lang="en-GB" sz="600" b="1" kern="0" dirty="0">
                <a:solidFill>
                  <a:prstClr val="black"/>
                </a:solidFill>
                <a:latin typeface="Arial"/>
                <a:ea typeface="ＭＳ Ｐゴシック" charset="0"/>
                <a:cs typeface="Arial"/>
              </a:rPr>
              <a:t>Create and send basic email</a:t>
            </a:r>
          </a:p>
        </p:txBody>
      </p:sp>
      <p:sp>
        <p:nvSpPr>
          <p:cNvPr id="69" name="TextBox 68"/>
          <p:cNvSpPr txBox="1"/>
          <p:nvPr/>
        </p:nvSpPr>
        <p:spPr>
          <a:xfrm>
            <a:off x="2211114" y="2454819"/>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pic>
        <p:nvPicPr>
          <p:cNvPr id="70" name="Picture 69"/>
          <p:cNvPicPr>
            <a:picLocks noChangeAspect="1"/>
          </p:cNvPicPr>
          <p:nvPr/>
        </p:nvPicPr>
        <p:blipFill>
          <a:blip r:embed="rId3"/>
          <a:stretch>
            <a:fillRect/>
          </a:stretch>
        </p:blipFill>
        <p:spPr>
          <a:xfrm rot="610337">
            <a:off x="2789560" y="3004643"/>
            <a:ext cx="546101" cy="598948"/>
          </a:xfrm>
          <a:prstGeom prst="rect">
            <a:avLst/>
          </a:prstGeom>
        </p:spPr>
      </p:pic>
      <p:sp>
        <p:nvSpPr>
          <p:cNvPr id="71" name="TextBox 70"/>
          <p:cNvSpPr txBox="1"/>
          <p:nvPr/>
        </p:nvSpPr>
        <p:spPr>
          <a:xfrm>
            <a:off x="2864091" y="3105409"/>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HTML email</a:t>
            </a:r>
          </a:p>
        </p:txBody>
      </p:sp>
      <p:sp>
        <p:nvSpPr>
          <p:cNvPr id="72" name="TextBox 71"/>
          <p:cNvSpPr txBox="1"/>
          <p:nvPr/>
        </p:nvSpPr>
        <p:spPr>
          <a:xfrm>
            <a:off x="2864091" y="3653433"/>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 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pic>
        <p:nvPicPr>
          <p:cNvPr id="73" name="Picture 72"/>
          <p:cNvPicPr>
            <a:picLocks noChangeAspect="1"/>
          </p:cNvPicPr>
          <p:nvPr/>
        </p:nvPicPr>
        <p:blipFill>
          <a:blip r:embed="rId3"/>
          <a:stretch>
            <a:fillRect/>
          </a:stretch>
        </p:blipFill>
        <p:spPr>
          <a:xfrm rot="610337">
            <a:off x="2789558" y="1721535"/>
            <a:ext cx="546101" cy="598948"/>
          </a:xfrm>
          <a:prstGeom prst="rect">
            <a:avLst/>
          </a:prstGeom>
        </p:spPr>
      </p:pic>
      <p:pic>
        <p:nvPicPr>
          <p:cNvPr id="74" name="Picture 73"/>
          <p:cNvPicPr>
            <a:picLocks noChangeAspect="1"/>
          </p:cNvPicPr>
          <p:nvPr/>
        </p:nvPicPr>
        <p:blipFill>
          <a:blip r:embed="rId3"/>
          <a:stretch>
            <a:fillRect/>
          </a:stretch>
        </p:blipFill>
        <p:spPr>
          <a:xfrm rot="610337">
            <a:off x="2789557" y="2345261"/>
            <a:ext cx="546101" cy="598948"/>
          </a:xfrm>
          <a:prstGeom prst="rect">
            <a:avLst/>
          </a:prstGeom>
        </p:spPr>
      </p:pic>
      <p:sp>
        <p:nvSpPr>
          <p:cNvPr id="75" name="TextBox 74"/>
          <p:cNvSpPr txBox="1"/>
          <p:nvPr/>
        </p:nvSpPr>
        <p:spPr>
          <a:xfrm>
            <a:off x="2864089" y="1823116"/>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basic email</a:t>
            </a:r>
          </a:p>
        </p:txBody>
      </p:sp>
      <p:sp>
        <p:nvSpPr>
          <p:cNvPr id="76" name="TextBox 75"/>
          <p:cNvSpPr txBox="1"/>
          <p:nvPr/>
        </p:nvSpPr>
        <p:spPr>
          <a:xfrm>
            <a:off x="2864089" y="2452287"/>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Open</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pic>
        <p:nvPicPr>
          <p:cNvPr id="78" name="Picture 77"/>
          <p:cNvPicPr>
            <a:picLocks noChangeAspect="1"/>
          </p:cNvPicPr>
          <p:nvPr/>
        </p:nvPicPr>
        <p:blipFill>
          <a:blip r:embed="rId3"/>
          <a:stretch>
            <a:fillRect/>
          </a:stretch>
        </p:blipFill>
        <p:spPr>
          <a:xfrm rot="610337">
            <a:off x="3442536" y="3007175"/>
            <a:ext cx="546101" cy="598948"/>
          </a:xfrm>
          <a:prstGeom prst="rect">
            <a:avLst/>
          </a:prstGeom>
        </p:spPr>
      </p:pic>
      <p:sp>
        <p:nvSpPr>
          <p:cNvPr id="79" name="TextBox 78"/>
          <p:cNvSpPr txBox="1"/>
          <p:nvPr/>
        </p:nvSpPr>
        <p:spPr>
          <a:xfrm>
            <a:off x="3517067" y="3107942"/>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Empty deleted items</a:t>
            </a:r>
          </a:p>
        </p:txBody>
      </p:sp>
      <p:pic>
        <p:nvPicPr>
          <p:cNvPr id="80" name="Picture 79"/>
          <p:cNvPicPr>
            <a:picLocks noChangeAspect="1"/>
          </p:cNvPicPr>
          <p:nvPr/>
        </p:nvPicPr>
        <p:blipFill>
          <a:blip r:embed="rId3"/>
          <a:stretch>
            <a:fillRect/>
          </a:stretch>
        </p:blipFill>
        <p:spPr>
          <a:xfrm rot="610337">
            <a:off x="3442535" y="1724068"/>
            <a:ext cx="546101" cy="598948"/>
          </a:xfrm>
          <a:prstGeom prst="rect">
            <a:avLst/>
          </a:prstGeom>
        </p:spPr>
      </p:pic>
      <p:sp>
        <p:nvSpPr>
          <p:cNvPr id="81" name="TextBox 80"/>
          <p:cNvSpPr txBox="1"/>
          <p:nvPr/>
        </p:nvSpPr>
        <p:spPr>
          <a:xfrm>
            <a:off x="3517062" y="1877750"/>
            <a:ext cx="381001"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email</a:t>
            </a:r>
          </a:p>
        </p:txBody>
      </p:sp>
      <p:pic>
        <p:nvPicPr>
          <p:cNvPr id="82" name="Picture 81"/>
          <p:cNvPicPr>
            <a:picLocks noChangeAspect="1"/>
          </p:cNvPicPr>
          <p:nvPr/>
        </p:nvPicPr>
        <p:blipFill>
          <a:blip r:embed="rId3"/>
          <a:stretch>
            <a:fillRect/>
          </a:stretch>
        </p:blipFill>
        <p:spPr>
          <a:xfrm rot="610337">
            <a:off x="4095509" y="3008141"/>
            <a:ext cx="546101" cy="598948"/>
          </a:xfrm>
          <a:prstGeom prst="rect">
            <a:avLst/>
          </a:prstGeom>
        </p:spPr>
      </p:pic>
      <p:sp>
        <p:nvSpPr>
          <p:cNvPr id="83" name="TextBox 82"/>
          <p:cNvSpPr txBox="1"/>
          <p:nvPr/>
        </p:nvSpPr>
        <p:spPr>
          <a:xfrm>
            <a:off x="4170042" y="3108908"/>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daily format</a:t>
            </a:r>
          </a:p>
        </p:txBody>
      </p:sp>
      <p:pic>
        <p:nvPicPr>
          <p:cNvPr id="84" name="Picture 83"/>
          <p:cNvPicPr>
            <a:picLocks noChangeAspect="1"/>
          </p:cNvPicPr>
          <p:nvPr/>
        </p:nvPicPr>
        <p:blipFill>
          <a:blip r:embed="rId3"/>
          <a:stretch>
            <a:fillRect/>
          </a:stretch>
        </p:blipFill>
        <p:spPr>
          <a:xfrm rot="610337">
            <a:off x="4095509" y="1725034"/>
            <a:ext cx="546101" cy="598948"/>
          </a:xfrm>
          <a:prstGeom prst="rect">
            <a:avLst/>
          </a:prstGeom>
        </p:spPr>
      </p:pic>
      <p:pic>
        <p:nvPicPr>
          <p:cNvPr id="85" name="Picture 84"/>
          <p:cNvPicPr>
            <a:picLocks noChangeAspect="1"/>
          </p:cNvPicPr>
          <p:nvPr/>
        </p:nvPicPr>
        <p:blipFill>
          <a:blip r:embed="rId3"/>
          <a:stretch>
            <a:fillRect/>
          </a:stretch>
        </p:blipFill>
        <p:spPr>
          <a:xfrm rot="610337">
            <a:off x="4095509" y="2257319"/>
            <a:ext cx="546101" cy="598948"/>
          </a:xfrm>
          <a:prstGeom prst="rect">
            <a:avLst/>
          </a:prstGeom>
        </p:spPr>
      </p:pic>
      <p:sp>
        <p:nvSpPr>
          <p:cNvPr id="86" name="TextBox 85"/>
          <p:cNvSpPr txBox="1"/>
          <p:nvPr/>
        </p:nvSpPr>
        <p:spPr>
          <a:xfrm>
            <a:off x="4170042" y="1819185"/>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list of appts</a:t>
            </a:r>
          </a:p>
        </p:txBody>
      </p:sp>
      <p:sp>
        <p:nvSpPr>
          <p:cNvPr id="87" name="TextBox 86"/>
          <p:cNvSpPr txBox="1"/>
          <p:nvPr/>
        </p:nvSpPr>
        <p:spPr>
          <a:xfrm>
            <a:off x="4170042" y="2364346"/>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monthly format</a:t>
            </a:r>
          </a:p>
        </p:txBody>
      </p:sp>
      <p:pic>
        <p:nvPicPr>
          <p:cNvPr id="90" name="Picture 89"/>
          <p:cNvPicPr>
            <a:picLocks noChangeAspect="1"/>
          </p:cNvPicPr>
          <p:nvPr/>
        </p:nvPicPr>
        <p:blipFill>
          <a:blip r:embed="rId3"/>
          <a:stretch>
            <a:fillRect/>
          </a:stretch>
        </p:blipFill>
        <p:spPr>
          <a:xfrm rot="610337">
            <a:off x="4748488" y="3004642"/>
            <a:ext cx="546101" cy="598948"/>
          </a:xfrm>
          <a:prstGeom prst="rect">
            <a:avLst/>
          </a:prstGeom>
        </p:spPr>
      </p:pic>
      <p:pic>
        <p:nvPicPr>
          <p:cNvPr id="91" name="Picture 90"/>
          <p:cNvPicPr>
            <a:picLocks noChangeAspect="1"/>
          </p:cNvPicPr>
          <p:nvPr/>
        </p:nvPicPr>
        <p:blipFill>
          <a:blip r:embed="rId3"/>
          <a:stretch>
            <a:fillRect/>
          </a:stretch>
        </p:blipFill>
        <p:spPr>
          <a:xfrm rot="610337">
            <a:off x="4748487" y="3546406"/>
            <a:ext cx="546101" cy="598948"/>
          </a:xfrm>
          <a:prstGeom prst="rect">
            <a:avLst/>
          </a:prstGeom>
        </p:spPr>
      </p:pic>
      <p:sp>
        <p:nvSpPr>
          <p:cNvPr id="92" name="TextBox 91"/>
          <p:cNvSpPr txBox="1"/>
          <p:nvPr/>
        </p:nvSpPr>
        <p:spPr>
          <a:xfrm>
            <a:off x="4823019" y="3105407"/>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HTML appt</a:t>
            </a:r>
          </a:p>
        </p:txBody>
      </p:sp>
      <p:sp>
        <p:nvSpPr>
          <p:cNvPr id="93" name="TextBox 92"/>
          <p:cNvSpPr txBox="1"/>
          <p:nvPr/>
        </p:nvSpPr>
        <p:spPr>
          <a:xfrm>
            <a:off x="4793707" y="3692507"/>
            <a:ext cx="427887" cy="184666"/>
          </a:xfrm>
          <a:prstGeom prst="rect">
            <a:avLst/>
          </a:prstGeom>
          <a:noFill/>
        </p:spPr>
        <p:txBody>
          <a:bodyPr wrap="square" lIns="0" tIns="0" rIns="0" bIns="0" rtlCol="0">
            <a:spAutoFit/>
          </a:bodyPr>
          <a:lstStyle/>
          <a:p>
            <a:pPr>
              <a:spcBef>
                <a:spcPts val="562"/>
              </a:spcBef>
              <a:defRPr/>
            </a:pPr>
            <a:r>
              <a:rPr lang="en-GB" sz="600" b="1" kern="0" dirty="0">
                <a:solidFill>
                  <a:prstClr val="black"/>
                </a:solidFill>
                <a:latin typeface="Arial"/>
                <a:ea typeface="ＭＳ Ｐゴシック" charset="0"/>
                <a:cs typeface="Arial"/>
              </a:rPr>
              <a:t>Mandatory or optional</a:t>
            </a:r>
          </a:p>
        </p:txBody>
      </p:sp>
      <p:pic>
        <p:nvPicPr>
          <p:cNvPr id="94" name="Picture 93"/>
          <p:cNvPicPr>
            <a:picLocks noChangeAspect="1"/>
          </p:cNvPicPr>
          <p:nvPr/>
        </p:nvPicPr>
        <p:blipFill>
          <a:blip r:embed="rId3"/>
          <a:stretch>
            <a:fillRect/>
          </a:stretch>
        </p:blipFill>
        <p:spPr>
          <a:xfrm rot="610337">
            <a:off x="4748487" y="4310832"/>
            <a:ext cx="546101" cy="598948"/>
          </a:xfrm>
          <a:prstGeom prst="rect">
            <a:avLst/>
          </a:prstGeom>
        </p:spPr>
      </p:pic>
      <p:pic>
        <p:nvPicPr>
          <p:cNvPr id="95" name="Picture 94"/>
          <p:cNvPicPr>
            <a:picLocks noChangeAspect="1"/>
          </p:cNvPicPr>
          <p:nvPr/>
        </p:nvPicPr>
        <p:blipFill>
          <a:blip r:embed="rId3"/>
          <a:stretch>
            <a:fillRect/>
          </a:stretch>
        </p:blipFill>
        <p:spPr>
          <a:xfrm rot="610337">
            <a:off x="4748487" y="4852596"/>
            <a:ext cx="546101" cy="598948"/>
          </a:xfrm>
          <a:prstGeom prst="rect">
            <a:avLst/>
          </a:prstGeom>
        </p:spPr>
      </p:pic>
      <p:sp>
        <p:nvSpPr>
          <p:cNvPr id="96" name="TextBox 95"/>
          <p:cNvSpPr txBox="1"/>
          <p:nvPr/>
        </p:nvSpPr>
        <p:spPr>
          <a:xfrm>
            <a:off x="4823019" y="4346470"/>
            <a:ext cx="381001" cy="430888"/>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Get address from contacts</a:t>
            </a:r>
          </a:p>
        </p:txBody>
      </p:sp>
      <p:sp>
        <p:nvSpPr>
          <p:cNvPr id="97" name="TextBox 96"/>
          <p:cNvSpPr txBox="1"/>
          <p:nvPr/>
        </p:nvSpPr>
        <p:spPr>
          <a:xfrm>
            <a:off x="4823019" y="4953110"/>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Send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pic>
        <p:nvPicPr>
          <p:cNvPr id="98" name="Picture 97"/>
          <p:cNvPicPr>
            <a:picLocks noChangeAspect="1"/>
          </p:cNvPicPr>
          <p:nvPr/>
        </p:nvPicPr>
        <p:blipFill>
          <a:blip r:embed="rId3"/>
          <a:stretch>
            <a:fillRect/>
          </a:stretch>
        </p:blipFill>
        <p:spPr>
          <a:xfrm rot="610337">
            <a:off x="4748487" y="1721534"/>
            <a:ext cx="546101" cy="598948"/>
          </a:xfrm>
          <a:prstGeom prst="rect">
            <a:avLst/>
          </a:prstGeom>
        </p:spPr>
      </p:pic>
      <p:pic>
        <p:nvPicPr>
          <p:cNvPr id="99" name="Picture 98"/>
          <p:cNvPicPr>
            <a:picLocks noChangeAspect="1"/>
          </p:cNvPicPr>
          <p:nvPr/>
        </p:nvPicPr>
        <p:blipFill>
          <a:blip r:embed="rId3"/>
          <a:stretch>
            <a:fillRect/>
          </a:stretch>
        </p:blipFill>
        <p:spPr>
          <a:xfrm rot="610337">
            <a:off x="4748485" y="2307160"/>
            <a:ext cx="546101" cy="598948"/>
          </a:xfrm>
          <a:prstGeom prst="rect">
            <a:avLst/>
          </a:prstGeom>
        </p:spPr>
      </p:pic>
      <p:sp>
        <p:nvSpPr>
          <p:cNvPr id="100" name="TextBox 99"/>
          <p:cNvSpPr txBox="1"/>
          <p:nvPr/>
        </p:nvSpPr>
        <p:spPr>
          <a:xfrm>
            <a:off x="4823019" y="1823115"/>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basic appt</a:t>
            </a:r>
          </a:p>
        </p:txBody>
      </p:sp>
      <p:sp>
        <p:nvSpPr>
          <p:cNvPr id="101" name="TextBox 100"/>
          <p:cNvSpPr txBox="1"/>
          <p:nvPr/>
        </p:nvSpPr>
        <p:spPr>
          <a:xfrm>
            <a:off x="4823019" y="2414186"/>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RTF</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appt</a:t>
            </a:r>
          </a:p>
        </p:txBody>
      </p:sp>
      <p:pic>
        <p:nvPicPr>
          <p:cNvPr id="102" name="Picture 101"/>
          <p:cNvPicPr>
            <a:picLocks noChangeAspect="1"/>
          </p:cNvPicPr>
          <p:nvPr/>
        </p:nvPicPr>
        <p:blipFill>
          <a:blip r:embed="rId3"/>
          <a:stretch>
            <a:fillRect/>
          </a:stretch>
        </p:blipFill>
        <p:spPr>
          <a:xfrm rot="610337">
            <a:off x="4089645" y="4313366"/>
            <a:ext cx="546101" cy="598948"/>
          </a:xfrm>
          <a:prstGeom prst="rect">
            <a:avLst/>
          </a:prstGeom>
        </p:spPr>
      </p:pic>
      <p:pic>
        <p:nvPicPr>
          <p:cNvPr id="103" name="Picture 102"/>
          <p:cNvPicPr>
            <a:picLocks noChangeAspect="1"/>
          </p:cNvPicPr>
          <p:nvPr/>
        </p:nvPicPr>
        <p:blipFill>
          <a:blip r:embed="rId3"/>
          <a:stretch>
            <a:fillRect/>
          </a:stretch>
        </p:blipFill>
        <p:spPr>
          <a:xfrm rot="610337">
            <a:off x="4089644" y="4855130"/>
            <a:ext cx="546101" cy="598948"/>
          </a:xfrm>
          <a:prstGeom prst="rect">
            <a:avLst/>
          </a:prstGeom>
        </p:spPr>
      </p:pic>
      <p:sp>
        <p:nvSpPr>
          <p:cNvPr id="104" name="TextBox 103"/>
          <p:cNvSpPr txBox="1"/>
          <p:nvPr/>
        </p:nvSpPr>
        <p:spPr>
          <a:xfrm>
            <a:off x="4164176" y="4407619"/>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weekly format</a:t>
            </a:r>
          </a:p>
        </p:txBody>
      </p:sp>
      <p:sp>
        <p:nvSpPr>
          <p:cNvPr id="105" name="TextBox 104"/>
          <p:cNvSpPr txBox="1"/>
          <p:nvPr/>
        </p:nvSpPr>
        <p:spPr>
          <a:xfrm>
            <a:off x="4164176" y="5007745"/>
            <a:ext cx="381001"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calendar</a:t>
            </a:r>
          </a:p>
        </p:txBody>
      </p:sp>
      <p:pic>
        <p:nvPicPr>
          <p:cNvPr id="106" name="Picture 105"/>
          <p:cNvPicPr>
            <a:picLocks noChangeAspect="1"/>
          </p:cNvPicPr>
          <p:nvPr/>
        </p:nvPicPr>
        <p:blipFill>
          <a:blip r:embed="rId3"/>
          <a:stretch>
            <a:fillRect/>
          </a:stretch>
        </p:blipFill>
        <p:spPr>
          <a:xfrm rot="610337">
            <a:off x="5401464" y="3007176"/>
            <a:ext cx="546101" cy="598948"/>
          </a:xfrm>
          <a:prstGeom prst="rect">
            <a:avLst/>
          </a:prstGeom>
        </p:spPr>
      </p:pic>
      <p:sp>
        <p:nvSpPr>
          <p:cNvPr id="107" name="TextBox 106"/>
          <p:cNvSpPr txBox="1"/>
          <p:nvPr/>
        </p:nvSpPr>
        <p:spPr>
          <a:xfrm>
            <a:off x="5475996" y="3107943"/>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Propose new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time</a:t>
            </a:r>
          </a:p>
        </p:txBody>
      </p:sp>
      <p:pic>
        <p:nvPicPr>
          <p:cNvPr id="108" name="Picture 107"/>
          <p:cNvPicPr>
            <a:picLocks noChangeAspect="1"/>
          </p:cNvPicPr>
          <p:nvPr/>
        </p:nvPicPr>
        <p:blipFill>
          <a:blip r:embed="rId3"/>
          <a:stretch>
            <a:fillRect/>
          </a:stretch>
        </p:blipFill>
        <p:spPr>
          <a:xfrm rot="610337">
            <a:off x="5401462" y="1724069"/>
            <a:ext cx="546101" cy="598948"/>
          </a:xfrm>
          <a:prstGeom prst="rect">
            <a:avLst/>
          </a:prstGeom>
        </p:spPr>
      </p:pic>
      <p:sp>
        <p:nvSpPr>
          <p:cNvPr id="109" name="TextBox 108"/>
          <p:cNvSpPr txBox="1"/>
          <p:nvPr/>
        </p:nvSpPr>
        <p:spPr>
          <a:xfrm>
            <a:off x="5475991" y="1825652"/>
            <a:ext cx="375133" cy="276999"/>
          </a:xfrm>
          <a:prstGeom prst="rect">
            <a:avLst/>
          </a:prstGeom>
          <a:noFill/>
        </p:spPr>
        <p:txBody>
          <a:bodyPr wrap="square" lIns="0" tIns="0" rIns="0" bIns="0" rtlCol="0">
            <a:spAutoFit/>
          </a:bodyPr>
          <a:lstStyle/>
          <a:p>
            <a:pPr>
              <a:spcBef>
                <a:spcPts val="562"/>
              </a:spcBef>
              <a:defRPr/>
            </a:pPr>
            <a:r>
              <a:rPr lang="en-GB" sz="600" b="1" kern="0" dirty="0">
                <a:solidFill>
                  <a:prstClr val="black"/>
                </a:solidFill>
                <a:latin typeface="Arial"/>
                <a:ea typeface="ＭＳ Ｐゴシック" charset="0"/>
                <a:cs typeface="Arial"/>
              </a:rPr>
              <a:t>Update contents </a:t>
            </a:r>
            <a:br>
              <a:rPr lang="en-GB" sz="600" b="1" kern="0" dirty="0">
                <a:solidFill>
                  <a:prstClr val="black"/>
                </a:solidFill>
                <a:latin typeface="Arial"/>
                <a:ea typeface="ＭＳ Ｐゴシック" charset="0"/>
                <a:cs typeface="Arial"/>
              </a:rPr>
            </a:br>
            <a:r>
              <a:rPr lang="en-GB" sz="600" b="1" kern="0" dirty="0">
                <a:solidFill>
                  <a:prstClr val="black"/>
                </a:solidFill>
                <a:latin typeface="Arial"/>
                <a:ea typeface="ＭＳ Ｐゴシック" charset="0"/>
                <a:cs typeface="Arial"/>
              </a:rPr>
              <a:t>/ location</a:t>
            </a:r>
          </a:p>
        </p:txBody>
      </p:sp>
      <p:pic>
        <p:nvPicPr>
          <p:cNvPr id="110" name="Picture 109"/>
          <p:cNvPicPr>
            <a:picLocks noChangeAspect="1"/>
          </p:cNvPicPr>
          <p:nvPr/>
        </p:nvPicPr>
        <p:blipFill>
          <a:blip r:embed="rId3"/>
          <a:stretch>
            <a:fillRect/>
          </a:stretch>
        </p:blipFill>
        <p:spPr>
          <a:xfrm rot="610337">
            <a:off x="6054439" y="4314333"/>
            <a:ext cx="546101" cy="598948"/>
          </a:xfrm>
          <a:prstGeom prst="rect">
            <a:avLst/>
          </a:prstGeom>
        </p:spPr>
      </p:pic>
      <p:sp>
        <p:nvSpPr>
          <p:cNvPr id="111" name="TextBox 110"/>
          <p:cNvSpPr txBox="1"/>
          <p:nvPr/>
        </p:nvSpPr>
        <p:spPr>
          <a:xfrm>
            <a:off x="6128970" y="4408586"/>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attach-</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ments</a:t>
            </a:r>
          </a:p>
        </p:txBody>
      </p:sp>
      <p:pic>
        <p:nvPicPr>
          <p:cNvPr id="112" name="Picture 111"/>
          <p:cNvPicPr>
            <a:picLocks noChangeAspect="1"/>
          </p:cNvPicPr>
          <p:nvPr/>
        </p:nvPicPr>
        <p:blipFill>
          <a:blip r:embed="rId3"/>
          <a:stretch>
            <a:fillRect/>
          </a:stretch>
        </p:blipFill>
        <p:spPr>
          <a:xfrm rot="610337">
            <a:off x="6054439" y="1725034"/>
            <a:ext cx="546101" cy="598948"/>
          </a:xfrm>
          <a:prstGeom prst="rect">
            <a:avLst/>
          </a:prstGeom>
        </p:spPr>
      </p:pic>
      <p:pic>
        <p:nvPicPr>
          <p:cNvPr id="113" name="Picture 112"/>
          <p:cNvPicPr>
            <a:picLocks noChangeAspect="1"/>
          </p:cNvPicPr>
          <p:nvPr/>
        </p:nvPicPr>
        <p:blipFill>
          <a:blip r:embed="rId3"/>
          <a:stretch>
            <a:fillRect/>
          </a:stretch>
        </p:blipFill>
        <p:spPr>
          <a:xfrm rot="610337">
            <a:off x="6054437" y="2257319"/>
            <a:ext cx="546101" cy="598948"/>
          </a:xfrm>
          <a:prstGeom prst="rect">
            <a:avLst/>
          </a:prstGeom>
        </p:spPr>
      </p:pic>
      <p:sp>
        <p:nvSpPr>
          <p:cNvPr id="114" name="TextBox 113"/>
          <p:cNvSpPr txBox="1"/>
          <p:nvPr/>
        </p:nvSpPr>
        <p:spPr>
          <a:xfrm>
            <a:off x="6128966" y="1878716"/>
            <a:ext cx="381001"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appt</a:t>
            </a:r>
          </a:p>
        </p:txBody>
      </p:sp>
      <p:sp>
        <p:nvSpPr>
          <p:cNvPr id="115" name="TextBox 114"/>
          <p:cNvSpPr txBox="1"/>
          <p:nvPr/>
        </p:nvSpPr>
        <p:spPr>
          <a:xfrm>
            <a:off x="6128966" y="2364347"/>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Accept/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reject/</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tentative</a:t>
            </a:r>
          </a:p>
        </p:txBody>
      </p:sp>
      <p:pic>
        <p:nvPicPr>
          <p:cNvPr id="116" name="Picture 115"/>
          <p:cNvPicPr>
            <a:picLocks noChangeAspect="1"/>
          </p:cNvPicPr>
          <p:nvPr/>
        </p:nvPicPr>
        <p:blipFill>
          <a:blip r:embed="rId3"/>
          <a:stretch>
            <a:fillRect/>
          </a:stretch>
        </p:blipFill>
        <p:spPr>
          <a:xfrm rot="610337">
            <a:off x="6707418" y="3004642"/>
            <a:ext cx="546101" cy="598948"/>
          </a:xfrm>
          <a:prstGeom prst="rect">
            <a:avLst/>
          </a:prstGeom>
        </p:spPr>
      </p:pic>
      <p:sp>
        <p:nvSpPr>
          <p:cNvPr id="117" name="TextBox 116"/>
          <p:cNvSpPr txBox="1"/>
          <p:nvPr/>
        </p:nvSpPr>
        <p:spPr>
          <a:xfrm>
            <a:off x="6781950" y="3105409"/>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Add address info</a:t>
            </a:r>
          </a:p>
        </p:txBody>
      </p:sp>
      <p:pic>
        <p:nvPicPr>
          <p:cNvPr id="118" name="Picture 117"/>
          <p:cNvPicPr>
            <a:picLocks noChangeAspect="1"/>
          </p:cNvPicPr>
          <p:nvPr/>
        </p:nvPicPr>
        <p:blipFill>
          <a:blip r:embed="rId3"/>
          <a:stretch>
            <a:fillRect/>
          </a:stretch>
        </p:blipFill>
        <p:spPr>
          <a:xfrm rot="610337">
            <a:off x="6707416" y="4310832"/>
            <a:ext cx="546101" cy="598948"/>
          </a:xfrm>
          <a:prstGeom prst="rect">
            <a:avLst/>
          </a:prstGeom>
        </p:spPr>
      </p:pic>
      <p:pic>
        <p:nvPicPr>
          <p:cNvPr id="119" name="Picture 118"/>
          <p:cNvPicPr>
            <a:picLocks noChangeAspect="1"/>
          </p:cNvPicPr>
          <p:nvPr/>
        </p:nvPicPr>
        <p:blipFill>
          <a:blip r:embed="rId3"/>
          <a:stretch>
            <a:fillRect/>
          </a:stretch>
        </p:blipFill>
        <p:spPr>
          <a:xfrm rot="610337">
            <a:off x="6707416" y="4852596"/>
            <a:ext cx="546101" cy="598948"/>
          </a:xfrm>
          <a:prstGeom prst="rect">
            <a:avLst/>
          </a:prstGeom>
        </p:spPr>
      </p:pic>
      <p:sp>
        <p:nvSpPr>
          <p:cNvPr id="120" name="TextBox 119"/>
          <p:cNvSpPr txBox="1"/>
          <p:nvPr/>
        </p:nvSpPr>
        <p:spPr>
          <a:xfrm>
            <a:off x="6781947" y="4457187"/>
            <a:ext cx="381001"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Import contacts</a:t>
            </a:r>
          </a:p>
        </p:txBody>
      </p:sp>
      <p:sp>
        <p:nvSpPr>
          <p:cNvPr id="121" name="TextBox 120"/>
          <p:cNvSpPr txBox="1"/>
          <p:nvPr/>
        </p:nvSpPr>
        <p:spPr>
          <a:xfrm>
            <a:off x="6781947" y="5005211"/>
            <a:ext cx="381001"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Export contacts</a:t>
            </a:r>
          </a:p>
        </p:txBody>
      </p:sp>
      <p:pic>
        <p:nvPicPr>
          <p:cNvPr id="122" name="Picture 121"/>
          <p:cNvPicPr>
            <a:picLocks noChangeAspect="1"/>
          </p:cNvPicPr>
          <p:nvPr/>
        </p:nvPicPr>
        <p:blipFill>
          <a:blip r:embed="rId3"/>
          <a:stretch>
            <a:fillRect/>
          </a:stretch>
        </p:blipFill>
        <p:spPr>
          <a:xfrm rot="610337">
            <a:off x="6707416" y="1721534"/>
            <a:ext cx="546101" cy="598948"/>
          </a:xfrm>
          <a:prstGeom prst="rect">
            <a:avLst/>
          </a:prstGeom>
        </p:spPr>
      </p:pic>
      <p:sp>
        <p:nvSpPr>
          <p:cNvPr id="123" name="TextBox 122"/>
          <p:cNvSpPr txBox="1"/>
          <p:nvPr/>
        </p:nvSpPr>
        <p:spPr>
          <a:xfrm>
            <a:off x="6781947" y="1823116"/>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basic contact</a:t>
            </a:r>
          </a:p>
        </p:txBody>
      </p:sp>
      <p:pic>
        <p:nvPicPr>
          <p:cNvPr id="124" name="Picture 123"/>
          <p:cNvPicPr>
            <a:picLocks noChangeAspect="1"/>
          </p:cNvPicPr>
          <p:nvPr/>
        </p:nvPicPr>
        <p:blipFill>
          <a:blip r:embed="rId3"/>
          <a:stretch>
            <a:fillRect/>
          </a:stretch>
        </p:blipFill>
        <p:spPr>
          <a:xfrm rot="610337">
            <a:off x="7360393" y="3004642"/>
            <a:ext cx="546101" cy="598948"/>
          </a:xfrm>
          <a:prstGeom prst="rect">
            <a:avLst/>
          </a:prstGeom>
        </p:spPr>
      </p:pic>
      <p:sp>
        <p:nvSpPr>
          <p:cNvPr id="125" name="TextBox 124"/>
          <p:cNvSpPr txBox="1"/>
          <p:nvPr/>
        </p:nvSpPr>
        <p:spPr>
          <a:xfrm>
            <a:off x="7434924" y="3105409"/>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address info</a:t>
            </a:r>
          </a:p>
        </p:txBody>
      </p:sp>
      <p:pic>
        <p:nvPicPr>
          <p:cNvPr id="126" name="Picture 125"/>
          <p:cNvPicPr>
            <a:picLocks noChangeAspect="1"/>
          </p:cNvPicPr>
          <p:nvPr/>
        </p:nvPicPr>
        <p:blipFill>
          <a:blip r:embed="rId3"/>
          <a:stretch>
            <a:fillRect/>
          </a:stretch>
        </p:blipFill>
        <p:spPr>
          <a:xfrm rot="610337">
            <a:off x="7360391" y="1721534"/>
            <a:ext cx="546101" cy="598948"/>
          </a:xfrm>
          <a:prstGeom prst="rect">
            <a:avLst/>
          </a:prstGeom>
        </p:spPr>
      </p:pic>
      <p:sp>
        <p:nvSpPr>
          <p:cNvPr id="127" name="TextBox 126"/>
          <p:cNvSpPr txBox="1"/>
          <p:nvPr/>
        </p:nvSpPr>
        <p:spPr>
          <a:xfrm>
            <a:off x="7434923" y="1823115"/>
            <a:ext cx="381001" cy="323165"/>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contact info</a:t>
            </a:r>
          </a:p>
        </p:txBody>
      </p:sp>
      <p:pic>
        <p:nvPicPr>
          <p:cNvPr id="128" name="Picture 127"/>
          <p:cNvPicPr>
            <a:picLocks noChangeAspect="1"/>
          </p:cNvPicPr>
          <p:nvPr/>
        </p:nvPicPr>
        <p:blipFill>
          <a:blip r:embed="rId3"/>
          <a:stretch>
            <a:fillRect/>
          </a:stretch>
        </p:blipFill>
        <p:spPr>
          <a:xfrm rot="610337">
            <a:off x="8013370" y="3004642"/>
            <a:ext cx="546101" cy="598948"/>
          </a:xfrm>
          <a:prstGeom prst="rect">
            <a:avLst/>
          </a:prstGeom>
        </p:spPr>
      </p:pic>
      <p:sp>
        <p:nvSpPr>
          <p:cNvPr id="129" name="TextBox 128"/>
          <p:cNvSpPr txBox="1"/>
          <p:nvPr/>
        </p:nvSpPr>
        <p:spPr>
          <a:xfrm>
            <a:off x="8087901" y="3150996"/>
            <a:ext cx="381001"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contact</a:t>
            </a:r>
          </a:p>
        </p:txBody>
      </p:sp>
      <p:sp>
        <p:nvSpPr>
          <p:cNvPr id="21" name="TextBox 20"/>
          <p:cNvSpPr txBox="1"/>
          <p:nvPr/>
        </p:nvSpPr>
        <p:spPr>
          <a:xfrm>
            <a:off x="5694588" y="3753583"/>
            <a:ext cx="2768440" cy="410575"/>
          </a:xfrm>
          <a:prstGeom prst="rect">
            <a:avLst/>
          </a:prstGeom>
          <a:noFill/>
        </p:spPr>
        <p:txBody>
          <a:bodyPr wrap="square" lIns="71323" tIns="35662" rIns="71323" bIns="35662" rtlCol="0">
            <a:spAutoFit/>
          </a:bodyPr>
          <a:lstStyle/>
          <a:p>
            <a:pPr>
              <a:spcBef>
                <a:spcPts val="562"/>
              </a:spcBef>
              <a:defRPr/>
            </a:pPr>
            <a:r>
              <a:rPr lang="en-GB" sz="2200" kern="0" dirty="0" smtClean="0">
                <a:solidFill>
                  <a:srgbClr val="087FB9"/>
                </a:solidFill>
                <a:latin typeface="Arial" panose="020B0604020202020204" pitchFamily="34" charset="0"/>
                <a:cs typeface="Arial" panose="020B0604020202020204" pitchFamily="34" charset="0"/>
              </a:rPr>
              <a:t>Cut </a:t>
            </a:r>
            <a:r>
              <a:rPr lang="en-GB" sz="2200" kern="0" dirty="0">
                <a:solidFill>
                  <a:srgbClr val="087FB9"/>
                </a:solidFill>
                <a:latin typeface="Arial" panose="020B0604020202020204" pitchFamily="34" charset="0"/>
                <a:cs typeface="Arial" panose="020B0604020202020204" pitchFamily="34" charset="0"/>
              </a:rPr>
              <a:t>an Increment</a:t>
            </a:r>
          </a:p>
        </p:txBody>
      </p:sp>
      <p:cxnSp>
        <p:nvCxnSpPr>
          <p:cNvPr id="133" name="Straight Connector 132"/>
          <p:cNvCxnSpPr/>
          <p:nvPr/>
        </p:nvCxnSpPr>
        <p:spPr>
          <a:xfrm>
            <a:off x="907508" y="2871168"/>
            <a:ext cx="1218266"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0" name="Straight Connector 159"/>
          <p:cNvCxnSpPr/>
          <p:nvPr/>
        </p:nvCxnSpPr>
        <p:spPr>
          <a:xfrm>
            <a:off x="753537" y="1585883"/>
            <a:ext cx="0" cy="3846509"/>
          </a:xfrm>
          <a:prstGeom prst="line">
            <a:avLst/>
          </a:prstGeom>
          <a:ln w="38100" cmpd="sng">
            <a:solidFill>
              <a:schemeClr val="bg2"/>
            </a:solidFill>
            <a:headEnd type="triangle"/>
            <a:tailEnd type="none"/>
          </a:ln>
        </p:spPr>
        <p:style>
          <a:lnRef idx="1">
            <a:schemeClr val="dk1"/>
          </a:lnRef>
          <a:fillRef idx="0">
            <a:schemeClr val="dk1"/>
          </a:fillRef>
          <a:effectRef idx="0">
            <a:schemeClr val="dk1"/>
          </a:effectRef>
          <a:fontRef idx="minor">
            <a:schemeClr val="tx1"/>
          </a:fontRef>
        </p:style>
      </p:cxnSp>
      <p:cxnSp>
        <p:nvCxnSpPr>
          <p:cNvPr id="161" name="Straight Connector 160"/>
          <p:cNvCxnSpPr/>
          <p:nvPr/>
        </p:nvCxnSpPr>
        <p:spPr>
          <a:xfrm>
            <a:off x="2099970" y="2321184"/>
            <a:ext cx="129255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3" name="Straight Connector 162"/>
          <p:cNvCxnSpPr/>
          <p:nvPr/>
        </p:nvCxnSpPr>
        <p:spPr>
          <a:xfrm>
            <a:off x="4050098" y="2884732"/>
            <a:ext cx="655083"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4" name="Straight Connector 163"/>
          <p:cNvCxnSpPr/>
          <p:nvPr/>
        </p:nvCxnSpPr>
        <p:spPr>
          <a:xfrm>
            <a:off x="4722888" y="2310367"/>
            <a:ext cx="1302034"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5" name="Straight Connector 164"/>
          <p:cNvCxnSpPr/>
          <p:nvPr/>
        </p:nvCxnSpPr>
        <p:spPr>
          <a:xfrm>
            <a:off x="6014355" y="2884732"/>
            <a:ext cx="245454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6" name="Straight Connector 165"/>
          <p:cNvCxnSpPr/>
          <p:nvPr/>
        </p:nvCxnSpPr>
        <p:spPr>
          <a:xfrm flipH="1" flipV="1">
            <a:off x="2106795" y="2299747"/>
            <a:ext cx="2" cy="57975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7" name="Straight Connector 166"/>
          <p:cNvCxnSpPr/>
          <p:nvPr/>
        </p:nvCxnSpPr>
        <p:spPr>
          <a:xfrm flipV="1">
            <a:off x="3378965" y="1682777"/>
            <a:ext cx="0" cy="652699"/>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8" name="Straight Connector 167"/>
          <p:cNvCxnSpPr/>
          <p:nvPr/>
        </p:nvCxnSpPr>
        <p:spPr>
          <a:xfrm flipV="1">
            <a:off x="4050097" y="1682775"/>
            <a:ext cx="8969" cy="1222366"/>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69" name="Straight Connector 168"/>
          <p:cNvCxnSpPr/>
          <p:nvPr/>
        </p:nvCxnSpPr>
        <p:spPr>
          <a:xfrm flipV="1">
            <a:off x="4710243" y="2290117"/>
            <a:ext cx="0" cy="611527"/>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cxnSp>
        <p:nvCxnSpPr>
          <p:cNvPr id="171" name="Straight Connector 170"/>
          <p:cNvCxnSpPr/>
          <p:nvPr/>
        </p:nvCxnSpPr>
        <p:spPr>
          <a:xfrm flipH="1" flipV="1">
            <a:off x="6007211" y="2290116"/>
            <a:ext cx="3920" cy="615026"/>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grpSp>
        <p:nvGrpSpPr>
          <p:cNvPr id="142" name="Group 141"/>
          <p:cNvGrpSpPr/>
          <p:nvPr/>
        </p:nvGrpSpPr>
        <p:grpSpPr>
          <a:xfrm>
            <a:off x="830628" y="396099"/>
            <a:ext cx="546101" cy="598948"/>
            <a:chOff x="414920" y="396098"/>
            <a:chExt cx="606777" cy="598948"/>
          </a:xfrm>
        </p:grpSpPr>
        <p:pic>
          <p:nvPicPr>
            <p:cNvPr id="143" name="Picture 142"/>
            <p:cNvPicPr>
              <a:picLocks noChangeAspect="1"/>
            </p:cNvPicPr>
            <p:nvPr/>
          </p:nvPicPr>
          <p:blipFill>
            <a:blip r:embed="rId4"/>
            <a:stretch>
              <a:fillRect/>
            </a:stretch>
          </p:blipFill>
          <p:spPr>
            <a:xfrm rot="610337">
              <a:off x="414920" y="396098"/>
              <a:ext cx="606777" cy="598948"/>
            </a:xfrm>
            <a:prstGeom prst="rect">
              <a:avLst/>
            </a:prstGeom>
          </p:spPr>
        </p:pic>
        <p:sp>
          <p:nvSpPr>
            <p:cNvPr id="144" name="TextBox 143"/>
            <p:cNvSpPr txBox="1"/>
            <p:nvPr/>
          </p:nvSpPr>
          <p:spPr>
            <a:xfrm>
              <a:off x="500340" y="542407"/>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Organize email</a:t>
              </a:r>
            </a:p>
          </p:txBody>
        </p:sp>
      </p:grpSp>
      <p:grpSp>
        <p:nvGrpSpPr>
          <p:cNvPr id="145" name="Group 144"/>
          <p:cNvGrpSpPr/>
          <p:nvPr/>
        </p:nvGrpSpPr>
        <p:grpSpPr>
          <a:xfrm>
            <a:off x="830628" y="963768"/>
            <a:ext cx="546101" cy="598948"/>
            <a:chOff x="414920" y="963768"/>
            <a:chExt cx="606777" cy="598948"/>
          </a:xfrm>
        </p:grpSpPr>
        <p:pic>
          <p:nvPicPr>
            <p:cNvPr id="146" name="Picture 145"/>
            <p:cNvPicPr>
              <a:picLocks noChangeAspect="1"/>
            </p:cNvPicPr>
            <p:nvPr/>
          </p:nvPicPr>
          <p:blipFill>
            <a:blip r:embed="rId5"/>
            <a:stretch>
              <a:fillRect/>
            </a:stretch>
          </p:blipFill>
          <p:spPr>
            <a:xfrm rot="610337">
              <a:off x="414920" y="963768"/>
              <a:ext cx="606777" cy="598948"/>
            </a:xfrm>
            <a:prstGeom prst="rect">
              <a:avLst/>
            </a:prstGeom>
          </p:spPr>
        </p:pic>
        <p:sp>
          <p:nvSpPr>
            <p:cNvPr id="147" name="TextBox 146"/>
            <p:cNvSpPr txBox="1"/>
            <p:nvPr/>
          </p:nvSpPr>
          <p:spPr>
            <a:xfrm>
              <a:off x="500340"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Search email</a:t>
              </a:r>
            </a:p>
          </p:txBody>
        </p:sp>
      </p:grpSp>
      <p:grpSp>
        <p:nvGrpSpPr>
          <p:cNvPr id="148" name="Group 147"/>
          <p:cNvGrpSpPr/>
          <p:nvPr/>
        </p:nvGrpSpPr>
        <p:grpSpPr>
          <a:xfrm>
            <a:off x="1483606" y="963768"/>
            <a:ext cx="546101" cy="598948"/>
            <a:chOff x="1140451" y="963768"/>
            <a:chExt cx="606777" cy="598948"/>
          </a:xfrm>
        </p:grpSpPr>
        <p:pic>
          <p:nvPicPr>
            <p:cNvPr id="149" name="Picture 148"/>
            <p:cNvPicPr>
              <a:picLocks noChangeAspect="1"/>
            </p:cNvPicPr>
            <p:nvPr/>
          </p:nvPicPr>
          <p:blipFill>
            <a:blip r:embed="rId5"/>
            <a:stretch>
              <a:fillRect/>
            </a:stretch>
          </p:blipFill>
          <p:spPr>
            <a:xfrm rot="610337">
              <a:off x="1140451" y="963768"/>
              <a:ext cx="606777" cy="598948"/>
            </a:xfrm>
            <a:prstGeom prst="rect">
              <a:avLst/>
            </a:prstGeom>
          </p:spPr>
        </p:pic>
        <p:sp>
          <p:nvSpPr>
            <p:cNvPr id="150" name="TextBox 149"/>
            <p:cNvSpPr txBox="1"/>
            <p:nvPr/>
          </p:nvSpPr>
          <p:spPr>
            <a:xfrm>
              <a:off x="1223261"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File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51" name="Group 150"/>
          <p:cNvGrpSpPr/>
          <p:nvPr/>
        </p:nvGrpSpPr>
        <p:grpSpPr>
          <a:xfrm>
            <a:off x="2136583" y="963768"/>
            <a:ext cx="546101" cy="598948"/>
            <a:chOff x="1865980" y="963768"/>
            <a:chExt cx="606777" cy="598948"/>
          </a:xfrm>
        </p:grpSpPr>
        <p:pic>
          <p:nvPicPr>
            <p:cNvPr id="152" name="Picture 151"/>
            <p:cNvPicPr>
              <a:picLocks noChangeAspect="1"/>
            </p:cNvPicPr>
            <p:nvPr/>
          </p:nvPicPr>
          <p:blipFill>
            <a:blip r:embed="rId5"/>
            <a:stretch>
              <a:fillRect/>
            </a:stretch>
          </p:blipFill>
          <p:spPr>
            <a:xfrm rot="610337">
              <a:off x="1865980" y="963768"/>
              <a:ext cx="606777" cy="598948"/>
            </a:xfrm>
            <a:prstGeom prst="rect">
              <a:avLst/>
            </a:prstGeom>
          </p:spPr>
        </p:pic>
        <p:sp>
          <p:nvSpPr>
            <p:cNvPr id="153" name="TextBox 152"/>
            <p:cNvSpPr txBox="1"/>
            <p:nvPr/>
          </p:nvSpPr>
          <p:spPr>
            <a:xfrm>
              <a:off x="1942278"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Compose email</a:t>
              </a:r>
            </a:p>
          </p:txBody>
        </p:sp>
      </p:grpSp>
      <p:grpSp>
        <p:nvGrpSpPr>
          <p:cNvPr id="159" name="Group 158"/>
          <p:cNvGrpSpPr/>
          <p:nvPr/>
        </p:nvGrpSpPr>
        <p:grpSpPr>
          <a:xfrm>
            <a:off x="2789558" y="963768"/>
            <a:ext cx="546101" cy="598948"/>
            <a:chOff x="2591509" y="963768"/>
            <a:chExt cx="606777" cy="598948"/>
          </a:xfrm>
        </p:grpSpPr>
        <p:pic>
          <p:nvPicPr>
            <p:cNvPr id="173" name="Picture 172"/>
            <p:cNvPicPr>
              <a:picLocks noChangeAspect="1"/>
            </p:cNvPicPr>
            <p:nvPr/>
          </p:nvPicPr>
          <p:blipFill>
            <a:blip r:embed="rId5"/>
            <a:stretch>
              <a:fillRect/>
            </a:stretch>
          </p:blipFill>
          <p:spPr>
            <a:xfrm rot="610337">
              <a:off x="2591509" y="963768"/>
              <a:ext cx="606777" cy="598948"/>
            </a:xfrm>
            <a:prstGeom prst="rect">
              <a:avLst/>
            </a:prstGeom>
          </p:spPr>
        </p:pic>
        <p:sp>
          <p:nvSpPr>
            <p:cNvPr id="174" name="TextBox 173"/>
            <p:cNvSpPr txBox="1"/>
            <p:nvPr/>
          </p:nvSpPr>
          <p:spPr>
            <a:xfrm>
              <a:off x="2667806"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Read</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75" name="Group 174"/>
          <p:cNvGrpSpPr/>
          <p:nvPr/>
        </p:nvGrpSpPr>
        <p:grpSpPr>
          <a:xfrm>
            <a:off x="3442535" y="963768"/>
            <a:ext cx="546101" cy="598948"/>
            <a:chOff x="3317038" y="963768"/>
            <a:chExt cx="606777" cy="598948"/>
          </a:xfrm>
        </p:grpSpPr>
        <p:pic>
          <p:nvPicPr>
            <p:cNvPr id="176" name="Picture 175"/>
            <p:cNvPicPr>
              <a:picLocks noChangeAspect="1"/>
            </p:cNvPicPr>
            <p:nvPr/>
          </p:nvPicPr>
          <p:blipFill>
            <a:blip r:embed="rId5"/>
            <a:stretch>
              <a:fillRect/>
            </a:stretch>
          </p:blipFill>
          <p:spPr>
            <a:xfrm rot="610337">
              <a:off x="3317038" y="963768"/>
              <a:ext cx="606777" cy="598948"/>
            </a:xfrm>
            <a:prstGeom prst="rect">
              <a:avLst/>
            </a:prstGeom>
          </p:spPr>
        </p:pic>
        <p:sp>
          <p:nvSpPr>
            <p:cNvPr id="177" name="TextBox 176"/>
            <p:cNvSpPr txBox="1"/>
            <p:nvPr/>
          </p:nvSpPr>
          <p:spPr>
            <a:xfrm>
              <a:off x="3393334"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email</a:t>
              </a:r>
            </a:p>
          </p:txBody>
        </p:sp>
      </p:grpSp>
      <p:grpSp>
        <p:nvGrpSpPr>
          <p:cNvPr id="178" name="Group 177"/>
          <p:cNvGrpSpPr/>
          <p:nvPr/>
        </p:nvGrpSpPr>
        <p:grpSpPr>
          <a:xfrm>
            <a:off x="4095509" y="963768"/>
            <a:ext cx="546101" cy="598948"/>
            <a:chOff x="4042566" y="963768"/>
            <a:chExt cx="606777" cy="598948"/>
          </a:xfrm>
        </p:grpSpPr>
        <p:pic>
          <p:nvPicPr>
            <p:cNvPr id="179" name="Picture 178"/>
            <p:cNvPicPr>
              <a:picLocks noChangeAspect="1"/>
            </p:cNvPicPr>
            <p:nvPr/>
          </p:nvPicPr>
          <p:blipFill>
            <a:blip r:embed="rId5"/>
            <a:stretch>
              <a:fillRect/>
            </a:stretch>
          </p:blipFill>
          <p:spPr>
            <a:xfrm rot="610337">
              <a:off x="4042566" y="963768"/>
              <a:ext cx="606777" cy="598948"/>
            </a:xfrm>
            <a:prstGeom prst="rect">
              <a:avLst/>
            </a:prstGeom>
          </p:spPr>
        </p:pic>
        <p:sp>
          <p:nvSpPr>
            <p:cNvPr id="180" name="TextBox 179"/>
            <p:cNvSpPr txBox="1"/>
            <p:nvPr/>
          </p:nvSpPr>
          <p:spPr>
            <a:xfrm>
              <a:off x="4118862"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 calendar</a:t>
              </a:r>
            </a:p>
          </p:txBody>
        </p:sp>
      </p:grpSp>
      <p:grpSp>
        <p:nvGrpSpPr>
          <p:cNvPr id="181" name="Group 180"/>
          <p:cNvGrpSpPr/>
          <p:nvPr/>
        </p:nvGrpSpPr>
        <p:grpSpPr>
          <a:xfrm>
            <a:off x="4748487" y="963768"/>
            <a:ext cx="546101" cy="598948"/>
            <a:chOff x="4768096" y="963768"/>
            <a:chExt cx="606777" cy="598948"/>
          </a:xfrm>
        </p:grpSpPr>
        <p:pic>
          <p:nvPicPr>
            <p:cNvPr id="182" name="Picture 181"/>
            <p:cNvPicPr>
              <a:picLocks noChangeAspect="1"/>
            </p:cNvPicPr>
            <p:nvPr/>
          </p:nvPicPr>
          <p:blipFill>
            <a:blip r:embed="rId5"/>
            <a:stretch>
              <a:fillRect/>
            </a:stretch>
          </p:blipFill>
          <p:spPr>
            <a:xfrm rot="610337">
              <a:off x="4768096" y="963768"/>
              <a:ext cx="606777" cy="598948"/>
            </a:xfrm>
            <a:prstGeom prst="rect">
              <a:avLst/>
            </a:prstGeom>
          </p:spPr>
        </p:pic>
        <p:sp>
          <p:nvSpPr>
            <p:cNvPr id="183" name="TextBox 182"/>
            <p:cNvSpPr txBox="1"/>
            <p:nvPr/>
          </p:nvSpPr>
          <p:spPr>
            <a:xfrm>
              <a:off x="4844390"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appt</a:t>
              </a:r>
            </a:p>
          </p:txBody>
        </p:sp>
      </p:grpSp>
      <p:grpSp>
        <p:nvGrpSpPr>
          <p:cNvPr id="184" name="Group 183"/>
          <p:cNvGrpSpPr/>
          <p:nvPr/>
        </p:nvGrpSpPr>
        <p:grpSpPr>
          <a:xfrm>
            <a:off x="5401462" y="963768"/>
            <a:ext cx="546101" cy="598948"/>
            <a:chOff x="5493625" y="963768"/>
            <a:chExt cx="606777" cy="598948"/>
          </a:xfrm>
        </p:grpSpPr>
        <p:pic>
          <p:nvPicPr>
            <p:cNvPr id="185" name="Picture 184"/>
            <p:cNvPicPr>
              <a:picLocks noChangeAspect="1"/>
            </p:cNvPicPr>
            <p:nvPr/>
          </p:nvPicPr>
          <p:blipFill>
            <a:blip r:embed="rId5"/>
            <a:stretch>
              <a:fillRect/>
            </a:stretch>
          </p:blipFill>
          <p:spPr>
            <a:xfrm rot="610337">
              <a:off x="5493625" y="963768"/>
              <a:ext cx="606777" cy="598948"/>
            </a:xfrm>
            <a:prstGeom prst="rect">
              <a:avLst/>
            </a:prstGeom>
          </p:spPr>
        </p:pic>
        <p:sp>
          <p:nvSpPr>
            <p:cNvPr id="186" name="TextBox 185"/>
            <p:cNvSpPr txBox="1"/>
            <p:nvPr/>
          </p:nvSpPr>
          <p:spPr>
            <a:xfrm>
              <a:off x="5569919"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appt</a:t>
              </a:r>
            </a:p>
          </p:txBody>
        </p:sp>
      </p:grpSp>
      <p:grpSp>
        <p:nvGrpSpPr>
          <p:cNvPr id="187" name="Group 186"/>
          <p:cNvGrpSpPr/>
          <p:nvPr/>
        </p:nvGrpSpPr>
        <p:grpSpPr>
          <a:xfrm>
            <a:off x="6054439" y="963768"/>
            <a:ext cx="546101" cy="598948"/>
            <a:chOff x="6219154" y="963768"/>
            <a:chExt cx="606777" cy="598948"/>
          </a:xfrm>
        </p:grpSpPr>
        <p:pic>
          <p:nvPicPr>
            <p:cNvPr id="188" name="Picture 187"/>
            <p:cNvPicPr>
              <a:picLocks noChangeAspect="1"/>
            </p:cNvPicPr>
            <p:nvPr/>
          </p:nvPicPr>
          <p:blipFill>
            <a:blip r:embed="rId5"/>
            <a:stretch>
              <a:fillRect/>
            </a:stretch>
          </p:blipFill>
          <p:spPr>
            <a:xfrm rot="610337">
              <a:off x="6219154" y="963768"/>
              <a:ext cx="606777" cy="598948"/>
            </a:xfrm>
            <a:prstGeom prst="rect">
              <a:avLst/>
            </a:prstGeom>
          </p:spPr>
        </p:pic>
        <p:sp>
          <p:nvSpPr>
            <p:cNvPr id="189" name="TextBox 188"/>
            <p:cNvSpPr txBox="1"/>
            <p:nvPr/>
          </p:nvSpPr>
          <p:spPr>
            <a:xfrm>
              <a:off x="6295442"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View</a:t>
              </a:r>
              <a:br>
                <a:rPr lang="en-GB" sz="700" b="1" kern="0" dirty="0">
                  <a:solidFill>
                    <a:prstClr val="black"/>
                  </a:solidFill>
                  <a:latin typeface="Arial"/>
                  <a:ea typeface="ＭＳ Ｐゴシック" charset="0"/>
                  <a:cs typeface="Arial"/>
                </a:rPr>
              </a:br>
              <a:r>
                <a:rPr lang="en-GB" sz="700" b="1" kern="0" dirty="0">
                  <a:solidFill>
                    <a:prstClr val="black"/>
                  </a:solidFill>
                  <a:latin typeface="Arial"/>
                  <a:ea typeface="ＭＳ Ｐゴシック" charset="0"/>
                  <a:cs typeface="Arial"/>
                </a:rPr>
                <a:t>appt</a:t>
              </a:r>
            </a:p>
          </p:txBody>
        </p:sp>
      </p:grpSp>
      <p:grpSp>
        <p:nvGrpSpPr>
          <p:cNvPr id="190" name="Group 189"/>
          <p:cNvGrpSpPr/>
          <p:nvPr/>
        </p:nvGrpSpPr>
        <p:grpSpPr>
          <a:xfrm>
            <a:off x="6707414" y="963768"/>
            <a:ext cx="546101" cy="598948"/>
            <a:chOff x="6944683" y="963768"/>
            <a:chExt cx="606777" cy="598948"/>
          </a:xfrm>
        </p:grpSpPr>
        <p:pic>
          <p:nvPicPr>
            <p:cNvPr id="191" name="Picture 190"/>
            <p:cNvPicPr>
              <a:picLocks noChangeAspect="1"/>
            </p:cNvPicPr>
            <p:nvPr/>
          </p:nvPicPr>
          <p:blipFill>
            <a:blip r:embed="rId5"/>
            <a:stretch>
              <a:fillRect/>
            </a:stretch>
          </p:blipFill>
          <p:spPr>
            <a:xfrm rot="610337">
              <a:off x="6944683" y="963768"/>
              <a:ext cx="606777" cy="598948"/>
            </a:xfrm>
            <a:prstGeom prst="rect">
              <a:avLst/>
            </a:prstGeom>
          </p:spPr>
        </p:pic>
        <p:sp>
          <p:nvSpPr>
            <p:cNvPr id="192" name="TextBox 191"/>
            <p:cNvSpPr txBox="1"/>
            <p:nvPr/>
          </p:nvSpPr>
          <p:spPr>
            <a:xfrm>
              <a:off x="7020974"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Create contact</a:t>
              </a:r>
            </a:p>
          </p:txBody>
        </p:sp>
      </p:grpSp>
      <p:grpSp>
        <p:nvGrpSpPr>
          <p:cNvPr id="193" name="Group 192"/>
          <p:cNvGrpSpPr/>
          <p:nvPr/>
        </p:nvGrpSpPr>
        <p:grpSpPr>
          <a:xfrm>
            <a:off x="7360391" y="963768"/>
            <a:ext cx="546101" cy="598948"/>
            <a:chOff x="7670212" y="963768"/>
            <a:chExt cx="606777" cy="598948"/>
          </a:xfrm>
        </p:grpSpPr>
        <p:pic>
          <p:nvPicPr>
            <p:cNvPr id="194" name="Picture 193"/>
            <p:cNvPicPr>
              <a:picLocks noChangeAspect="1"/>
            </p:cNvPicPr>
            <p:nvPr/>
          </p:nvPicPr>
          <p:blipFill>
            <a:blip r:embed="rId5"/>
            <a:stretch>
              <a:fillRect/>
            </a:stretch>
          </p:blipFill>
          <p:spPr>
            <a:xfrm rot="610337">
              <a:off x="7670212" y="963768"/>
              <a:ext cx="606777" cy="598948"/>
            </a:xfrm>
            <a:prstGeom prst="rect">
              <a:avLst/>
            </a:prstGeom>
          </p:spPr>
        </p:pic>
        <p:sp>
          <p:nvSpPr>
            <p:cNvPr id="195" name="TextBox 194"/>
            <p:cNvSpPr txBox="1"/>
            <p:nvPr/>
          </p:nvSpPr>
          <p:spPr>
            <a:xfrm>
              <a:off x="7746501"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Update contact</a:t>
              </a:r>
            </a:p>
          </p:txBody>
        </p:sp>
      </p:grpSp>
      <p:grpSp>
        <p:nvGrpSpPr>
          <p:cNvPr id="196" name="Group 195"/>
          <p:cNvGrpSpPr/>
          <p:nvPr/>
        </p:nvGrpSpPr>
        <p:grpSpPr>
          <a:xfrm>
            <a:off x="8013367" y="963768"/>
            <a:ext cx="546101" cy="598948"/>
            <a:chOff x="8395741" y="963768"/>
            <a:chExt cx="606777" cy="598948"/>
          </a:xfrm>
        </p:grpSpPr>
        <p:pic>
          <p:nvPicPr>
            <p:cNvPr id="197" name="Picture 196"/>
            <p:cNvPicPr>
              <a:picLocks noChangeAspect="1"/>
            </p:cNvPicPr>
            <p:nvPr/>
          </p:nvPicPr>
          <p:blipFill>
            <a:blip r:embed="rId5"/>
            <a:stretch>
              <a:fillRect/>
            </a:stretch>
          </p:blipFill>
          <p:spPr>
            <a:xfrm rot="610337">
              <a:off x="8395741" y="963768"/>
              <a:ext cx="606777" cy="598948"/>
            </a:xfrm>
            <a:prstGeom prst="rect">
              <a:avLst/>
            </a:prstGeom>
          </p:spPr>
        </p:pic>
        <p:sp>
          <p:nvSpPr>
            <p:cNvPr id="198" name="TextBox 197"/>
            <p:cNvSpPr txBox="1"/>
            <p:nvPr/>
          </p:nvSpPr>
          <p:spPr>
            <a:xfrm>
              <a:off x="8472030" y="1114731"/>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Delete contact</a:t>
              </a:r>
            </a:p>
          </p:txBody>
        </p:sp>
      </p:grpSp>
      <p:grpSp>
        <p:nvGrpSpPr>
          <p:cNvPr id="199" name="Group 198"/>
          <p:cNvGrpSpPr/>
          <p:nvPr/>
        </p:nvGrpSpPr>
        <p:grpSpPr>
          <a:xfrm>
            <a:off x="4095509" y="395333"/>
            <a:ext cx="546101" cy="598948"/>
            <a:chOff x="4042566" y="395333"/>
            <a:chExt cx="606777" cy="598948"/>
          </a:xfrm>
        </p:grpSpPr>
        <p:pic>
          <p:nvPicPr>
            <p:cNvPr id="200" name="Picture 199"/>
            <p:cNvPicPr>
              <a:picLocks noChangeAspect="1"/>
            </p:cNvPicPr>
            <p:nvPr/>
          </p:nvPicPr>
          <p:blipFill>
            <a:blip r:embed="rId4"/>
            <a:stretch>
              <a:fillRect/>
            </a:stretch>
          </p:blipFill>
          <p:spPr>
            <a:xfrm rot="610337">
              <a:off x="4042566" y="395333"/>
              <a:ext cx="606777" cy="598948"/>
            </a:xfrm>
            <a:prstGeom prst="rect">
              <a:avLst/>
            </a:prstGeom>
          </p:spPr>
        </p:pic>
        <p:sp>
          <p:nvSpPr>
            <p:cNvPr id="201" name="TextBox 200"/>
            <p:cNvSpPr txBox="1"/>
            <p:nvPr/>
          </p:nvSpPr>
          <p:spPr>
            <a:xfrm>
              <a:off x="4127986" y="541642"/>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calendar</a:t>
              </a:r>
            </a:p>
          </p:txBody>
        </p:sp>
      </p:grpSp>
      <p:pic>
        <p:nvPicPr>
          <p:cNvPr id="202" name="Picture 201"/>
          <p:cNvPicPr>
            <a:picLocks noChangeAspect="1"/>
          </p:cNvPicPr>
          <p:nvPr/>
        </p:nvPicPr>
        <p:blipFill>
          <a:blip r:embed="rId4"/>
          <a:stretch>
            <a:fillRect/>
          </a:stretch>
        </p:blipFill>
        <p:spPr>
          <a:xfrm rot="610337">
            <a:off x="6707416" y="394568"/>
            <a:ext cx="546101" cy="598948"/>
          </a:xfrm>
          <a:prstGeom prst="rect">
            <a:avLst/>
          </a:prstGeom>
        </p:spPr>
      </p:pic>
      <p:sp>
        <p:nvSpPr>
          <p:cNvPr id="203" name="TextBox 202"/>
          <p:cNvSpPr txBox="1"/>
          <p:nvPr/>
        </p:nvSpPr>
        <p:spPr>
          <a:xfrm>
            <a:off x="6784293" y="540877"/>
            <a:ext cx="381001"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contacts</a:t>
            </a:r>
          </a:p>
        </p:txBody>
      </p:sp>
      <p:grpSp>
        <p:nvGrpSpPr>
          <p:cNvPr id="204" name="Group 203"/>
          <p:cNvGrpSpPr/>
          <p:nvPr/>
        </p:nvGrpSpPr>
        <p:grpSpPr>
          <a:xfrm>
            <a:off x="2136583" y="393802"/>
            <a:ext cx="546101" cy="598948"/>
            <a:chOff x="1865980" y="393801"/>
            <a:chExt cx="606777" cy="598948"/>
          </a:xfrm>
        </p:grpSpPr>
        <p:pic>
          <p:nvPicPr>
            <p:cNvPr id="205" name="Picture 204"/>
            <p:cNvPicPr>
              <a:picLocks noChangeAspect="1"/>
            </p:cNvPicPr>
            <p:nvPr/>
          </p:nvPicPr>
          <p:blipFill>
            <a:blip r:embed="rId4"/>
            <a:stretch>
              <a:fillRect/>
            </a:stretch>
          </p:blipFill>
          <p:spPr>
            <a:xfrm rot="610337">
              <a:off x="1865980" y="393801"/>
              <a:ext cx="606777" cy="598948"/>
            </a:xfrm>
            <a:prstGeom prst="rect">
              <a:avLst/>
            </a:prstGeom>
          </p:spPr>
        </p:pic>
        <p:sp>
          <p:nvSpPr>
            <p:cNvPr id="206" name="TextBox 205"/>
            <p:cNvSpPr txBox="1"/>
            <p:nvPr/>
          </p:nvSpPr>
          <p:spPr>
            <a:xfrm>
              <a:off x="1951397" y="540110"/>
              <a:ext cx="423333" cy="215443"/>
            </a:xfrm>
            <a:prstGeom prst="rect">
              <a:avLst/>
            </a:prstGeom>
            <a:noFill/>
          </p:spPr>
          <p:txBody>
            <a:bodyPr wrap="square" lIns="0" tIns="0" rIns="0" bIns="0" rtlCol="0">
              <a:spAutoFit/>
            </a:bodyPr>
            <a:lstStyle/>
            <a:p>
              <a:pPr>
                <a:spcBef>
                  <a:spcPts val="562"/>
                </a:spcBef>
                <a:defRPr/>
              </a:pPr>
              <a:r>
                <a:rPr lang="en-GB" sz="700" b="1" kern="0" dirty="0">
                  <a:solidFill>
                    <a:prstClr val="black"/>
                  </a:solidFill>
                  <a:latin typeface="Arial"/>
                  <a:ea typeface="ＭＳ Ｐゴシック" charset="0"/>
                  <a:cs typeface="Arial"/>
                </a:rPr>
                <a:t>Manage email</a:t>
              </a:r>
            </a:p>
          </p:txBody>
        </p:sp>
      </p:grpSp>
      <p:cxnSp>
        <p:nvCxnSpPr>
          <p:cNvPr id="207" name="Straight Connector 206"/>
          <p:cNvCxnSpPr/>
          <p:nvPr/>
        </p:nvCxnSpPr>
        <p:spPr>
          <a:xfrm>
            <a:off x="854749" y="1607530"/>
            <a:ext cx="7643457" cy="0"/>
          </a:xfrm>
          <a:prstGeom prst="line">
            <a:avLst/>
          </a:prstGeom>
          <a:ln w="38100" cmpd="sng">
            <a:solidFill>
              <a:schemeClr val="bg2"/>
            </a:solidFill>
          </a:ln>
        </p:spPr>
        <p:style>
          <a:lnRef idx="1">
            <a:schemeClr val="dk1"/>
          </a:lnRef>
          <a:fillRef idx="0">
            <a:schemeClr val="dk1"/>
          </a:fillRef>
          <a:effectRef idx="0">
            <a:schemeClr val="dk1"/>
          </a:effectRef>
          <a:fontRef idx="minor">
            <a:schemeClr val="tx1"/>
          </a:fontRef>
        </p:style>
      </p:cxnSp>
      <p:sp>
        <p:nvSpPr>
          <p:cNvPr id="154" name="TextBox 153"/>
          <p:cNvSpPr txBox="1"/>
          <p:nvPr/>
        </p:nvSpPr>
        <p:spPr>
          <a:xfrm rot="16200000">
            <a:off x="-1185131" y="3309101"/>
            <a:ext cx="3542746" cy="272075"/>
          </a:xfrm>
          <a:prstGeom prst="rect">
            <a:avLst/>
          </a:prstGeom>
          <a:noFill/>
        </p:spPr>
        <p:txBody>
          <a:bodyPr wrap="square" lIns="71323" tIns="35662" rIns="71323" bIns="35662" rtlCol="0">
            <a:spAutoFit/>
          </a:bodyPr>
          <a:lstStyle/>
          <a:p>
            <a:pPr algn="ctr">
              <a:spcBef>
                <a:spcPts val="562"/>
              </a:spcBef>
              <a:defRPr/>
            </a:pPr>
            <a:r>
              <a:rPr lang="en-US" sz="1300" b="1" kern="0" dirty="0">
                <a:solidFill>
                  <a:prstClr val="white">
                    <a:lumMod val="50000"/>
                  </a:prstClr>
                </a:solidFill>
                <a:latin typeface="Arial" panose="020B0604020202020204" pitchFamily="34" charset="0"/>
                <a:cs typeface="Arial" panose="020B0604020202020204" pitchFamily="34" charset="0"/>
              </a:rPr>
              <a:t>Priority</a:t>
            </a:r>
          </a:p>
        </p:txBody>
      </p:sp>
    </p:spTree>
    <p:extLst>
      <p:ext uri="{BB962C8B-B14F-4D97-AF65-F5344CB8AC3E}">
        <p14:creationId xmlns:p14="http://schemas.microsoft.com/office/powerpoint/2010/main" val="33233367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500"/>
                                        <p:tgtEl>
                                          <p:spTgt spid="13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6"/>
                                        </p:tgtEl>
                                        <p:attrNameLst>
                                          <p:attrName>style.visibility</p:attrName>
                                        </p:attrNameLst>
                                      </p:cBhvr>
                                      <p:to>
                                        <p:strVal val="visible"/>
                                      </p:to>
                                    </p:set>
                                    <p:animEffect transition="in" filter="fade">
                                      <p:cBhvr>
                                        <p:cTn id="11" dur="500"/>
                                        <p:tgtEl>
                                          <p:spTgt spid="16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1"/>
                                        </p:tgtEl>
                                        <p:attrNameLst>
                                          <p:attrName>style.visibility</p:attrName>
                                        </p:attrNameLst>
                                      </p:cBhvr>
                                      <p:to>
                                        <p:strVal val="visible"/>
                                      </p:to>
                                    </p:set>
                                    <p:animEffect transition="in" filter="fade">
                                      <p:cBhvr>
                                        <p:cTn id="15" dur="500"/>
                                        <p:tgtEl>
                                          <p:spTgt spid="16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67"/>
                                        </p:tgtEl>
                                        <p:attrNameLst>
                                          <p:attrName>style.visibility</p:attrName>
                                        </p:attrNameLst>
                                      </p:cBhvr>
                                      <p:to>
                                        <p:strVal val="visible"/>
                                      </p:to>
                                    </p:set>
                                    <p:animEffect transition="in" filter="fade">
                                      <p:cBhvr>
                                        <p:cTn id="19" dur="500"/>
                                        <p:tgtEl>
                                          <p:spTgt spid="16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68"/>
                                        </p:tgtEl>
                                        <p:attrNameLst>
                                          <p:attrName>style.visibility</p:attrName>
                                        </p:attrNameLst>
                                      </p:cBhvr>
                                      <p:to>
                                        <p:strVal val="visible"/>
                                      </p:to>
                                    </p:set>
                                    <p:animEffect transition="in" filter="fade">
                                      <p:cBhvr>
                                        <p:cTn id="23" dur="500"/>
                                        <p:tgtEl>
                                          <p:spTgt spid="168"/>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63"/>
                                        </p:tgtEl>
                                        <p:attrNameLst>
                                          <p:attrName>style.visibility</p:attrName>
                                        </p:attrNameLst>
                                      </p:cBhvr>
                                      <p:to>
                                        <p:strVal val="visible"/>
                                      </p:to>
                                    </p:set>
                                    <p:animEffect transition="in" filter="fade">
                                      <p:cBhvr>
                                        <p:cTn id="27" dur="500"/>
                                        <p:tgtEl>
                                          <p:spTgt spid="163"/>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69"/>
                                        </p:tgtEl>
                                        <p:attrNameLst>
                                          <p:attrName>style.visibility</p:attrName>
                                        </p:attrNameLst>
                                      </p:cBhvr>
                                      <p:to>
                                        <p:strVal val="visible"/>
                                      </p:to>
                                    </p:set>
                                    <p:animEffect transition="in" filter="fade">
                                      <p:cBhvr>
                                        <p:cTn id="31" dur="500"/>
                                        <p:tgtEl>
                                          <p:spTgt spid="169"/>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64"/>
                                        </p:tgtEl>
                                        <p:attrNameLst>
                                          <p:attrName>style.visibility</p:attrName>
                                        </p:attrNameLst>
                                      </p:cBhvr>
                                      <p:to>
                                        <p:strVal val="visible"/>
                                      </p:to>
                                    </p:set>
                                    <p:animEffect transition="in" filter="fade">
                                      <p:cBhvr>
                                        <p:cTn id="35" dur="500"/>
                                        <p:tgtEl>
                                          <p:spTgt spid="164"/>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71"/>
                                        </p:tgtEl>
                                        <p:attrNameLst>
                                          <p:attrName>style.visibility</p:attrName>
                                        </p:attrNameLst>
                                      </p:cBhvr>
                                      <p:to>
                                        <p:strVal val="visible"/>
                                      </p:to>
                                    </p:set>
                                    <p:animEffect transition="in" filter="fade">
                                      <p:cBhvr>
                                        <p:cTn id="39" dur="500"/>
                                        <p:tgtEl>
                                          <p:spTgt spid="171"/>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65"/>
                                        </p:tgtEl>
                                        <p:attrNameLst>
                                          <p:attrName>style.visibility</p:attrName>
                                        </p:attrNameLst>
                                      </p:cBhvr>
                                      <p:to>
                                        <p:strVal val="visible"/>
                                      </p:to>
                                    </p:set>
                                    <p:animEffect transition="in" filter="fade">
                                      <p:cBhvr>
                                        <p:cTn id="43"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600" dirty="0">
                <a:solidFill>
                  <a:srgbClr val="087FB9"/>
                </a:solidFill>
              </a:rPr>
              <a:t>Refine </a:t>
            </a:r>
            <a:r>
              <a:rPr lang="en-US" sz="3600" dirty="0" smtClean="0">
                <a:solidFill>
                  <a:srgbClr val="087FB9"/>
                </a:solidFill>
              </a:rPr>
              <a:t>– Benefits of Increments</a:t>
            </a:r>
            <a:endParaRPr lang="en-US" sz="3600" dirty="0">
              <a:solidFill>
                <a:srgbClr val="087FB9"/>
              </a:solidFill>
            </a:endParaRPr>
          </a:p>
        </p:txBody>
      </p:sp>
      <p:sp>
        <p:nvSpPr>
          <p:cNvPr id="3" name="Content Placeholder 2"/>
          <p:cNvSpPr>
            <a:spLocks noGrp="1"/>
          </p:cNvSpPr>
          <p:nvPr>
            <p:ph idx="1"/>
          </p:nvPr>
        </p:nvSpPr>
        <p:spPr>
          <a:xfrm>
            <a:off x="781292" y="1404621"/>
            <a:ext cx="7905507" cy="3771636"/>
          </a:xfrm>
        </p:spPr>
        <p:txBody>
          <a:bodyPr>
            <a:normAutofit/>
          </a:bodyPr>
          <a:lstStyle/>
          <a:p>
            <a:pPr>
              <a:spcBef>
                <a:spcPts val="1320"/>
              </a:spcBef>
            </a:pPr>
            <a:r>
              <a:rPr lang="en-US" sz="2800" dirty="0" smtClean="0">
                <a:solidFill>
                  <a:schemeClr val="bg2"/>
                </a:solidFill>
              </a:rPr>
              <a:t>Avoids Big Batch work</a:t>
            </a:r>
          </a:p>
          <a:p>
            <a:pPr>
              <a:spcBef>
                <a:spcPts val="1320"/>
              </a:spcBef>
            </a:pPr>
            <a:r>
              <a:rPr lang="en-US" sz="2800" dirty="0" smtClean="0">
                <a:solidFill>
                  <a:schemeClr val="bg2"/>
                </a:solidFill>
              </a:rPr>
              <a:t>Value may be found in fewer increments</a:t>
            </a:r>
          </a:p>
          <a:p>
            <a:pPr>
              <a:spcBef>
                <a:spcPts val="1320"/>
              </a:spcBef>
            </a:pPr>
            <a:r>
              <a:rPr lang="en-US" sz="2800" dirty="0" smtClean="0">
                <a:solidFill>
                  <a:schemeClr val="bg2"/>
                </a:solidFill>
              </a:rPr>
              <a:t>Ability to adapt to new incoming high-value ideas </a:t>
            </a:r>
            <a:endParaRPr lang="en-US" sz="2800" dirty="0">
              <a:solidFill>
                <a:schemeClr val="bg2"/>
              </a:solidFill>
            </a:endParaRPr>
          </a:p>
          <a:p>
            <a:pPr>
              <a:spcBef>
                <a:spcPts val="1320"/>
              </a:spcBef>
            </a:pPr>
            <a:endParaRPr lang="en-US" sz="2800" dirty="0">
              <a:solidFill>
                <a:schemeClr val="bg2"/>
              </a:solidFill>
            </a:endParaRPr>
          </a:p>
        </p:txBody>
      </p:sp>
    </p:spTree>
    <p:extLst>
      <p:ext uri="{BB962C8B-B14F-4D97-AF65-F5344CB8AC3E}">
        <p14:creationId xmlns:p14="http://schemas.microsoft.com/office/powerpoint/2010/main" val="1200885593"/>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5"/>
          <p:cNvGraphicFramePr>
            <a:graphicFrameLocks/>
          </p:cNvGraphicFramePr>
          <p:nvPr>
            <p:extLst>
              <p:ext uri="{D42A27DB-BD31-4B8C-83A1-F6EECF244321}">
                <p14:modId xmlns:p14="http://schemas.microsoft.com/office/powerpoint/2010/main" val="2308062797"/>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Realize </a:t>
            </a:r>
            <a:endParaRPr lang="en-US" sz="3200" dirty="0">
              <a:solidFill>
                <a:srgbClr val="087FB9"/>
              </a:solidFill>
            </a:endParaRPr>
          </a:p>
        </p:txBody>
      </p:sp>
      <p:cxnSp>
        <p:nvCxnSpPr>
          <p:cNvPr id="54" name="Straight Arrow Connector 53"/>
          <p:cNvCxnSpPr/>
          <p:nvPr/>
        </p:nvCxnSpPr>
        <p:spPr>
          <a:xfrm>
            <a:off x="4453431" y="2641341"/>
            <a:ext cx="172827"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p:cNvCxnSpPr/>
          <p:nvPr/>
        </p:nvCxnSpPr>
        <p:spPr>
          <a:xfrm>
            <a:off x="4453431" y="2796702"/>
            <a:ext cx="172827" cy="77488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pic>
        <p:nvPicPr>
          <p:cNvPr id="2" name="Picture 1"/>
          <p:cNvPicPr>
            <a:picLocks noChangeAspect="1"/>
          </p:cNvPicPr>
          <p:nvPr/>
        </p:nvPicPr>
        <p:blipFill>
          <a:blip r:embed="rId3"/>
          <a:stretch>
            <a:fillRect/>
          </a:stretch>
        </p:blipFill>
        <p:spPr>
          <a:xfrm>
            <a:off x="4626258" y="2278750"/>
            <a:ext cx="1253023" cy="944179"/>
          </a:xfrm>
          <a:prstGeom prst="rect">
            <a:avLst/>
          </a:prstGeom>
        </p:spPr>
      </p:pic>
      <p:pic>
        <p:nvPicPr>
          <p:cNvPr id="3" name="Picture 2"/>
          <p:cNvPicPr>
            <a:picLocks noChangeAspect="1"/>
          </p:cNvPicPr>
          <p:nvPr/>
        </p:nvPicPr>
        <p:blipFill>
          <a:blip r:embed="rId4"/>
          <a:stretch>
            <a:fillRect/>
          </a:stretch>
        </p:blipFill>
        <p:spPr>
          <a:xfrm>
            <a:off x="4626258" y="3281892"/>
            <a:ext cx="1251763" cy="944827"/>
          </a:xfrm>
          <a:prstGeom prst="rect">
            <a:avLst/>
          </a:prstGeom>
        </p:spPr>
      </p:pic>
      <p:pic>
        <p:nvPicPr>
          <p:cNvPr id="4" name="Picture 3"/>
          <p:cNvPicPr>
            <a:picLocks noChangeAspect="1"/>
          </p:cNvPicPr>
          <p:nvPr/>
        </p:nvPicPr>
        <p:blipFill>
          <a:blip r:embed="rId5"/>
          <a:stretch>
            <a:fillRect/>
          </a:stretch>
        </p:blipFill>
        <p:spPr>
          <a:xfrm>
            <a:off x="3229287" y="2310526"/>
            <a:ext cx="1224144" cy="912403"/>
          </a:xfrm>
          <a:prstGeom prst="rect">
            <a:avLst/>
          </a:prstGeom>
          <a:ln>
            <a:solidFill>
              <a:schemeClr val="tx1">
                <a:lumMod val="50000"/>
                <a:lumOff val="50000"/>
              </a:schemeClr>
            </a:solidFill>
          </a:ln>
        </p:spPr>
      </p:pic>
    </p:spTree>
    <p:extLst>
      <p:ext uri="{BB962C8B-B14F-4D97-AF65-F5344CB8AC3E}">
        <p14:creationId xmlns:p14="http://schemas.microsoft.com/office/powerpoint/2010/main" val="17444304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Realize – Grooming to User Stories </a:t>
            </a:r>
            <a:endParaRPr lang="en-US" sz="3200" dirty="0">
              <a:solidFill>
                <a:srgbClr val="087FB9"/>
              </a:solidFill>
            </a:endParaRPr>
          </a:p>
        </p:txBody>
      </p:sp>
      <p:sp>
        <p:nvSpPr>
          <p:cNvPr id="68" name="TextBox 67"/>
          <p:cNvSpPr txBox="1"/>
          <p:nvPr/>
        </p:nvSpPr>
        <p:spPr>
          <a:xfrm>
            <a:off x="1207283" y="3537198"/>
            <a:ext cx="495248" cy="400110"/>
          </a:xfrm>
          <a:prstGeom prst="rect">
            <a:avLst/>
          </a:prstGeom>
          <a:noFill/>
        </p:spPr>
        <p:txBody>
          <a:bodyPr wrap="none" rtlCol="0">
            <a:spAutoFit/>
          </a:bodyPr>
          <a:lstStyle/>
          <a:p>
            <a:r>
              <a:rPr lang="en-US" sz="1000" b="1" i="1" dirty="0">
                <a:solidFill>
                  <a:prstClr val="black"/>
                </a:solidFill>
                <a:latin typeface="Calibri"/>
              </a:rPr>
              <a:t>Story</a:t>
            </a:r>
          </a:p>
          <a:p>
            <a:r>
              <a:rPr lang="en-US" sz="1000" b="1" i="1" dirty="0">
                <a:solidFill>
                  <a:prstClr val="black"/>
                </a:solidFill>
                <a:latin typeface="Calibri"/>
              </a:rPr>
              <a:t>Map</a:t>
            </a:r>
          </a:p>
        </p:txBody>
      </p:sp>
      <p:pic>
        <p:nvPicPr>
          <p:cNvPr id="69" name="Picture 68"/>
          <p:cNvPicPr>
            <a:picLocks noChangeAspect="1"/>
          </p:cNvPicPr>
          <p:nvPr/>
        </p:nvPicPr>
        <p:blipFill>
          <a:blip r:embed="rId3"/>
          <a:stretch>
            <a:fillRect/>
          </a:stretch>
        </p:blipFill>
        <p:spPr>
          <a:xfrm>
            <a:off x="5085344" y="1756382"/>
            <a:ext cx="3279383" cy="2365684"/>
          </a:xfrm>
          <a:prstGeom prst="rect">
            <a:avLst/>
          </a:prstGeom>
        </p:spPr>
      </p:pic>
      <p:sp>
        <p:nvSpPr>
          <p:cNvPr id="70" name="TextBox 69"/>
          <p:cNvSpPr txBox="1"/>
          <p:nvPr/>
        </p:nvSpPr>
        <p:spPr>
          <a:xfrm>
            <a:off x="5404467" y="1392893"/>
            <a:ext cx="998453" cy="369332"/>
          </a:xfrm>
          <a:prstGeom prst="rect">
            <a:avLst/>
          </a:prstGeom>
          <a:noFill/>
        </p:spPr>
        <p:txBody>
          <a:bodyPr wrap="none" rtlCol="0">
            <a:spAutoFit/>
          </a:bodyPr>
          <a:lstStyle/>
          <a:p>
            <a:r>
              <a:rPr lang="en-US" b="1" i="1" dirty="0">
                <a:solidFill>
                  <a:prstClr val="black"/>
                </a:solidFill>
                <a:latin typeface="Calibri"/>
              </a:rPr>
              <a:t>Backlog</a:t>
            </a:r>
          </a:p>
        </p:txBody>
      </p:sp>
      <p:sp>
        <p:nvSpPr>
          <p:cNvPr id="71" name="TextBox 70"/>
          <p:cNvSpPr txBox="1"/>
          <p:nvPr/>
        </p:nvSpPr>
        <p:spPr>
          <a:xfrm>
            <a:off x="3169756" y="4069798"/>
            <a:ext cx="811841" cy="400110"/>
          </a:xfrm>
          <a:prstGeom prst="rect">
            <a:avLst/>
          </a:prstGeom>
          <a:solidFill>
            <a:schemeClr val="bg1"/>
          </a:solidFill>
          <a:ln>
            <a:noFill/>
          </a:ln>
        </p:spPr>
        <p:txBody>
          <a:bodyPr wrap="none" rtlCol="0">
            <a:spAutoFit/>
          </a:bodyPr>
          <a:lstStyle/>
          <a:p>
            <a:pPr algn="ctr"/>
            <a:r>
              <a:rPr lang="en-US" sz="2000" dirty="0">
                <a:solidFill>
                  <a:prstClr val="black"/>
                </a:solidFill>
              </a:rPr>
              <a:t>Epics</a:t>
            </a:r>
          </a:p>
        </p:txBody>
      </p:sp>
      <p:sp>
        <p:nvSpPr>
          <p:cNvPr id="72" name="TextBox 71"/>
          <p:cNvSpPr txBox="1"/>
          <p:nvPr/>
        </p:nvSpPr>
        <p:spPr>
          <a:xfrm>
            <a:off x="6769043" y="4122066"/>
            <a:ext cx="1595684" cy="400110"/>
          </a:xfrm>
          <a:prstGeom prst="rect">
            <a:avLst/>
          </a:prstGeom>
          <a:solidFill>
            <a:schemeClr val="bg1"/>
          </a:solidFill>
          <a:ln>
            <a:noFill/>
          </a:ln>
        </p:spPr>
        <p:txBody>
          <a:bodyPr wrap="none" rtlCol="0">
            <a:spAutoFit/>
          </a:bodyPr>
          <a:lstStyle/>
          <a:p>
            <a:pPr algn="ctr"/>
            <a:r>
              <a:rPr lang="en-US" sz="2000" dirty="0">
                <a:solidFill>
                  <a:prstClr val="black"/>
                </a:solidFill>
              </a:rPr>
              <a:t>User Stories</a:t>
            </a:r>
          </a:p>
        </p:txBody>
      </p:sp>
      <p:cxnSp>
        <p:nvCxnSpPr>
          <p:cNvPr id="76" name="Straight Arrow Connector 75"/>
          <p:cNvCxnSpPr>
            <a:stCxn id="2" idx="3"/>
            <a:endCxn id="69" idx="1"/>
          </p:cNvCxnSpPr>
          <p:nvPr/>
        </p:nvCxnSpPr>
        <p:spPr>
          <a:xfrm>
            <a:off x="4006787" y="2933357"/>
            <a:ext cx="1078557" cy="586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2" name="Picture 1"/>
          <p:cNvPicPr>
            <a:picLocks noChangeAspect="1"/>
          </p:cNvPicPr>
          <p:nvPr/>
        </p:nvPicPr>
        <p:blipFill>
          <a:blip r:embed="rId4"/>
          <a:stretch>
            <a:fillRect/>
          </a:stretch>
        </p:blipFill>
        <p:spPr>
          <a:xfrm>
            <a:off x="781292" y="1796915"/>
            <a:ext cx="3225495" cy="2272883"/>
          </a:xfrm>
          <a:prstGeom prst="rect">
            <a:avLst/>
          </a:prstGeom>
          <a:ln>
            <a:solidFill>
              <a:srgbClr val="7F7F7F"/>
            </a:solidFill>
          </a:ln>
        </p:spPr>
      </p:pic>
      <p:sp>
        <p:nvSpPr>
          <p:cNvPr id="5" name="Rectangle 4"/>
          <p:cNvSpPr/>
          <p:nvPr/>
        </p:nvSpPr>
        <p:spPr>
          <a:xfrm>
            <a:off x="808316" y="3327925"/>
            <a:ext cx="3155555" cy="671731"/>
          </a:xfrm>
          <a:prstGeom prst="rect">
            <a:avLst/>
          </a:prstGeom>
          <a:solidFill>
            <a:schemeClr val="bg1">
              <a:lumMod val="75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37720" y="1825838"/>
            <a:ext cx="3155555" cy="671731"/>
          </a:xfrm>
          <a:prstGeom prst="rect">
            <a:avLst/>
          </a:prstGeom>
          <a:solidFill>
            <a:schemeClr val="bg1">
              <a:lumMod val="75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356719" y="2999781"/>
            <a:ext cx="532874" cy="328143"/>
          </a:xfrm>
          <a:prstGeom prst="rect">
            <a:avLst/>
          </a:prstGeom>
          <a:solidFill>
            <a:schemeClr val="bg1">
              <a:lumMod val="75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2420416" y="2972759"/>
            <a:ext cx="484586" cy="385017"/>
          </a:xfrm>
          <a:prstGeom prst="rect">
            <a:avLst/>
          </a:prstGeom>
          <a:solidFill>
            <a:schemeClr val="bg1">
              <a:lumMod val="75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1889593" y="2610807"/>
            <a:ext cx="207239" cy="746969"/>
          </a:xfrm>
          <a:prstGeom prst="rect">
            <a:avLst/>
          </a:prstGeom>
          <a:solidFill>
            <a:schemeClr val="bg1">
              <a:lumMod val="75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893346" y="1408907"/>
            <a:ext cx="1659842" cy="369332"/>
          </a:xfrm>
          <a:prstGeom prst="rect">
            <a:avLst/>
          </a:prstGeom>
          <a:noFill/>
        </p:spPr>
        <p:txBody>
          <a:bodyPr wrap="none" rtlCol="0">
            <a:spAutoFit/>
          </a:bodyPr>
          <a:lstStyle/>
          <a:p>
            <a:r>
              <a:rPr lang="en-US" b="1" i="1" dirty="0" smtClean="0">
                <a:solidFill>
                  <a:prstClr val="black"/>
                </a:solidFill>
                <a:latin typeface="Calibri"/>
              </a:rPr>
              <a:t>Story Mapping</a:t>
            </a:r>
            <a:endParaRPr lang="en-US" b="1" i="1" dirty="0">
              <a:solidFill>
                <a:prstClr val="black"/>
              </a:solidFill>
              <a:latin typeface="Calibri"/>
            </a:endParaRPr>
          </a:p>
        </p:txBody>
      </p:sp>
    </p:spTree>
    <p:extLst>
      <p:ext uri="{BB962C8B-B14F-4D97-AF65-F5344CB8AC3E}">
        <p14:creationId xmlns:p14="http://schemas.microsoft.com/office/powerpoint/2010/main" val="1469166900"/>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H="1">
            <a:off x="1668908" y="1375662"/>
            <a:ext cx="6720540" cy="0"/>
          </a:xfrm>
          <a:prstGeom prst="line">
            <a:avLst/>
          </a:prstGeom>
          <a:ln w="1016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68438" y="2369052"/>
            <a:ext cx="4060635" cy="2122871"/>
          </a:xfrm>
          <a:prstGeom prst="rect">
            <a:avLst/>
          </a:prstGeom>
          <a:noFill/>
        </p:spPr>
        <p:txBody>
          <a:bodyPr wrap="square" lIns="68297" tIns="34154" rIns="68297" bIns="34154" rtlCol="0">
            <a:spAutoFit/>
          </a:bodyPr>
          <a:lstStyle/>
          <a:p>
            <a:pPr defTabSz="456439">
              <a:lnSpc>
                <a:spcPct val="120000"/>
              </a:lnSpc>
            </a:pPr>
            <a:r>
              <a:rPr lang="en-US" sz="2800" dirty="0" smtClean="0">
                <a:solidFill>
                  <a:srgbClr val="087FB9"/>
                </a:solidFill>
                <a:ea typeface="Arial" charset="0"/>
                <a:cs typeface="Arial" charset="0"/>
              </a:rPr>
              <a:t>What are some challenges when two teams must work on one Increment of an Idea? </a:t>
            </a:r>
            <a:endParaRPr lang="en-US" sz="2800" dirty="0">
              <a:solidFill>
                <a:srgbClr val="087FB9"/>
              </a:solidFill>
              <a:ea typeface="Arial" charset="0"/>
              <a:cs typeface="Arial" charset="0"/>
            </a:endParaRPr>
          </a:p>
        </p:txBody>
      </p:sp>
      <p:pic>
        <p:nvPicPr>
          <p:cNvPr id="6" name="Picture 5"/>
          <p:cNvPicPr>
            <a:picLocks noChangeAspect="1"/>
          </p:cNvPicPr>
          <p:nvPr/>
        </p:nvPicPr>
        <p:blipFill>
          <a:blip r:embed="rId3"/>
          <a:stretch>
            <a:fillRect/>
          </a:stretch>
        </p:blipFill>
        <p:spPr>
          <a:xfrm>
            <a:off x="798506" y="1118417"/>
            <a:ext cx="770633" cy="533515"/>
          </a:xfrm>
          <a:prstGeom prst="rect">
            <a:avLst/>
          </a:prstGeom>
        </p:spPr>
      </p:pic>
      <p:grpSp>
        <p:nvGrpSpPr>
          <p:cNvPr id="38" name="Group 37"/>
          <p:cNvGrpSpPr/>
          <p:nvPr/>
        </p:nvGrpSpPr>
        <p:grpSpPr>
          <a:xfrm>
            <a:off x="6780130" y="3523787"/>
            <a:ext cx="1508507" cy="1168162"/>
            <a:chOff x="5622168" y="2856269"/>
            <a:chExt cx="1137879" cy="773519"/>
          </a:xfrm>
        </p:grpSpPr>
        <p:sp>
          <p:nvSpPr>
            <p:cNvPr id="39" name="Rectangle 38"/>
            <p:cNvSpPr/>
            <p:nvPr/>
          </p:nvSpPr>
          <p:spPr>
            <a:xfrm>
              <a:off x="5622168" y="2882453"/>
              <a:ext cx="1135314" cy="74733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2800" dirty="0">
                <a:solidFill>
                  <a:srgbClr val="000000"/>
                </a:solidFill>
              </a:endParaRPr>
            </a:p>
          </p:txBody>
        </p:sp>
        <p:grpSp>
          <p:nvGrpSpPr>
            <p:cNvPr id="40" name="Group 39"/>
            <p:cNvGrpSpPr/>
            <p:nvPr/>
          </p:nvGrpSpPr>
          <p:grpSpPr>
            <a:xfrm>
              <a:off x="5649279" y="3012444"/>
              <a:ext cx="426431" cy="269581"/>
              <a:chOff x="5649279" y="2905419"/>
              <a:chExt cx="426431" cy="269581"/>
            </a:xfrm>
          </p:grpSpPr>
          <p:sp>
            <p:nvSpPr>
              <p:cNvPr id="57" name="Folded Corner 56"/>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58" name="TextBox 57"/>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41" name="Group 40"/>
            <p:cNvGrpSpPr/>
            <p:nvPr/>
          </p:nvGrpSpPr>
          <p:grpSpPr>
            <a:xfrm>
              <a:off x="5987189" y="3015009"/>
              <a:ext cx="426431" cy="269581"/>
              <a:chOff x="5649279" y="2905419"/>
              <a:chExt cx="426431" cy="269581"/>
            </a:xfrm>
          </p:grpSpPr>
          <p:sp>
            <p:nvSpPr>
              <p:cNvPr id="55" name="Folded Corner 54"/>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56" name="TextBox 55"/>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42" name="Group 41"/>
            <p:cNvGrpSpPr/>
            <p:nvPr/>
          </p:nvGrpSpPr>
          <p:grpSpPr>
            <a:xfrm>
              <a:off x="6331051" y="3010442"/>
              <a:ext cx="426431" cy="269581"/>
              <a:chOff x="5649279" y="2905419"/>
              <a:chExt cx="426431" cy="269581"/>
            </a:xfrm>
          </p:grpSpPr>
          <p:sp>
            <p:nvSpPr>
              <p:cNvPr id="53" name="Folded Corner 52"/>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54" name="TextBox 53"/>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43" name="Group 42"/>
            <p:cNvGrpSpPr/>
            <p:nvPr/>
          </p:nvGrpSpPr>
          <p:grpSpPr>
            <a:xfrm>
              <a:off x="5651844" y="3300409"/>
              <a:ext cx="426431" cy="269581"/>
              <a:chOff x="5649279" y="2905419"/>
              <a:chExt cx="426431" cy="269581"/>
            </a:xfrm>
          </p:grpSpPr>
          <p:sp>
            <p:nvSpPr>
              <p:cNvPr id="51" name="Folded Corner 50"/>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52" name="TextBox 51"/>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44" name="Group 43"/>
            <p:cNvGrpSpPr/>
            <p:nvPr/>
          </p:nvGrpSpPr>
          <p:grpSpPr>
            <a:xfrm>
              <a:off x="5989754" y="3302974"/>
              <a:ext cx="426431" cy="269581"/>
              <a:chOff x="5649279" y="2905419"/>
              <a:chExt cx="426431" cy="269581"/>
            </a:xfrm>
          </p:grpSpPr>
          <p:sp>
            <p:nvSpPr>
              <p:cNvPr id="49" name="Folded Corner 48"/>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50" name="TextBox 49"/>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45" name="Group 44"/>
            <p:cNvGrpSpPr/>
            <p:nvPr/>
          </p:nvGrpSpPr>
          <p:grpSpPr>
            <a:xfrm>
              <a:off x="6333616" y="3298407"/>
              <a:ext cx="426431" cy="269581"/>
              <a:chOff x="5649279" y="2905419"/>
              <a:chExt cx="426431" cy="269581"/>
            </a:xfrm>
          </p:grpSpPr>
          <p:sp>
            <p:nvSpPr>
              <p:cNvPr id="47" name="Folded Corner 46"/>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48" name="TextBox 47"/>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sp>
          <p:nvSpPr>
            <p:cNvPr id="46" name="TextBox 45"/>
            <p:cNvSpPr txBox="1"/>
            <p:nvPr/>
          </p:nvSpPr>
          <p:spPr>
            <a:xfrm>
              <a:off x="5691025" y="2856269"/>
              <a:ext cx="965169" cy="183420"/>
            </a:xfrm>
            <a:prstGeom prst="rect">
              <a:avLst/>
            </a:prstGeom>
            <a:noFill/>
          </p:spPr>
          <p:txBody>
            <a:bodyPr wrap="none" rtlCol="0">
              <a:spAutoFit/>
            </a:bodyPr>
            <a:lstStyle/>
            <a:p>
              <a:pPr defTabSz="456439"/>
              <a:r>
                <a:rPr lang="en-US" sz="1200" dirty="0">
                  <a:solidFill>
                    <a:prstClr val="black"/>
                  </a:solidFill>
                </a:rPr>
                <a:t>Team 2 Backlog</a:t>
              </a:r>
            </a:p>
          </p:txBody>
        </p:sp>
      </p:grpSp>
      <p:cxnSp>
        <p:nvCxnSpPr>
          <p:cNvPr id="59" name="Straight Arrow Connector 58"/>
          <p:cNvCxnSpPr/>
          <p:nvPr/>
        </p:nvCxnSpPr>
        <p:spPr>
          <a:xfrm>
            <a:off x="6298831" y="2981476"/>
            <a:ext cx="471778" cy="1"/>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a:off x="6298831" y="2981476"/>
            <a:ext cx="415093" cy="1007118"/>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a:off x="6791182" y="2194282"/>
            <a:ext cx="1508507" cy="1168162"/>
            <a:chOff x="5622168" y="2856269"/>
            <a:chExt cx="1137879" cy="773519"/>
          </a:xfrm>
        </p:grpSpPr>
        <p:sp>
          <p:nvSpPr>
            <p:cNvPr id="62" name="Rectangle 61"/>
            <p:cNvSpPr/>
            <p:nvPr/>
          </p:nvSpPr>
          <p:spPr>
            <a:xfrm>
              <a:off x="5622168" y="2882453"/>
              <a:ext cx="1135314" cy="747335"/>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2800" dirty="0">
                <a:solidFill>
                  <a:srgbClr val="000000"/>
                </a:solidFill>
              </a:endParaRPr>
            </a:p>
          </p:txBody>
        </p:sp>
        <p:sp>
          <p:nvSpPr>
            <p:cNvPr id="80" name="Folded Corner 79"/>
            <p:cNvSpPr/>
            <p:nvPr/>
          </p:nvSpPr>
          <p:spPr>
            <a:xfrm>
              <a:off x="5700619" y="3060845"/>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grpSp>
          <p:nvGrpSpPr>
            <p:cNvPr id="64" name="Group 63"/>
            <p:cNvGrpSpPr/>
            <p:nvPr/>
          </p:nvGrpSpPr>
          <p:grpSpPr>
            <a:xfrm>
              <a:off x="5987189" y="3015009"/>
              <a:ext cx="426431" cy="269581"/>
              <a:chOff x="5649279" y="2905419"/>
              <a:chExt cx="426431" cy="269581"/>
            </a:xfrm>
          </p:grpSpPr>
          <p:sp>
            <p:nvSpPr>
              <p:cNvPr id="78" name="Folded Corner 77"/>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79" name="TextBox 78"/>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65" name="Group 64"/>
            <p:cNvGrpSpPr/>
            <p:nvPr/>
          </p:nvGrpSpPr>
          <p:grpSpPr>
            <a:xfrm>
              <a:off x="6331051" y="3010442"/>
              <a:ext cx="426431" cy="269581"/>
              <a:chOff x="5649279" y="2905419"/>
              <a:chExt cx="426431" cy="269581"/>
            </a:xfrm>
          </p:grpSpPr>
          <p:sp>
            <p:nvSpPr>
              <p:cNvPr id="76" name="Folded Corner 75"/>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77" name="TextBox 76"/>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66" name="Group 65"/>
            <p:cNvGrpSpPr/>
            <p:nvPr/>
          </p:nvGrpSpPr>
          <p:grpSpPr>
            <a:xfrm>
              <a:off x="5651844" y="3300409"/>
              <a:ext cx="426431" cy="269581"/>
              <a:chOff x="5649279" y="2905419"/>
              <a:chExt cx="426431" cy="269581"/>
            </a:xfrm>
          </p:grpSpPr>
          <p:sp>
            <p:nvSpPr>
              <p:cNvPr id="74" name="Folded Corner 73"/>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75" name="TextBox 74"/>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67" name="Group 66"/>
            <p:cNvGrpSpPr/>
            <p:nvPr/>
          </p:nvGrpSpPr>
          <p:grpSpPr>
            <a:xfrm>
              <a:off x="5989754" y="3302974"/>
              <a:ext cx="426431" cy="269581"/>
              <a:chOff x="5649279" y="2905419"/>
              <a:chExt cx="426431" cy="269581"/>
            </a:xfrm>
          </p:grpSpPr>
          <p:sp>
            <p:nvSpPr>
              <p:cNvPr id="72" name="Folded Corner 71"/>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73" name="TextBox 72"/>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grpSp>
          <p:nvGrpSpPr>
            <p:cNvPr id="68" name="Group 67"/>
            <p:cNvGrpSpPr/>
            <p:nvPr/>
          </p:nvGrpSpPr>
          <p:grpSpPr>
            <a:xfrm>
              <a:off x="6333616" y="3298407"/>
              <a:ext cx="426431" cy="269581"/>
              <a:chOff x="5649279" y="2905419"/>
              <a:chExt cx="426431" cy="269581"/>
            </a:xfrm>
          </p:grpSpPr>
          <p:sp>
            <p:nvSpPr>
              <p:cNvPr id="70" name="Folded Corner 69"/>
              <p:cNvSpPr/>
              <p:nvPr/>
            </p:nvSpPr>
            <p:spPr>
              <a:xfrm>
                <a:off x="5700619" y="2953820"/>
                <a:ext cx="299657" cy="221180"/>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6439"/>
                <a:endParaRPr lang="en-US" sz="800" dirty="0">
                  <a:solidFill>
                    <a:prstClr val="black"/>
                  </a:solidFill>
                </a:endParaRPr>
              </a:p>
            </p:txBody>
          </p:sp>
          <p:sp>
            <p:nvSpPr>
              <p:cNvPr id="71" name="TextBox 70"/>
              <p:cNvSpPr txBox="1"/>
              <p:nvPr/>
            </p:nvSpPr>
            <p:spPr>
              <a:xfrm>
                <a:off x="5649279" y="2905419"/>
                <a:ext cx="426431" cy="264940"/>
              </a:xfrm>
              <a:prstGeom prst="rect">
                <a:avLst/>
              </a:prstGeom>
              <a:noFill/>
            </p:spPr>
            <p:txBody>
              <a:bodyPr wrap="square" rtlCol="0">
                <a:spAutoFit/>
              </a:bodyPr>
              <a:lstStyle/>
              <a:p>
                <a:pPr defTabSz="456439"/>
                <a:r>
                  <a:rPr lang="en-US" sz="1000" dirty="0">
                    <a:solidFill>
                      <a:prstClr val="black"/>
                    </a:solidFill>
                  </a:rPr>
                  <a:t>User Story</a:t>
                </a:r>
              </a:p>
            </p:txBody>
          </p:sp>
        </p:grpSp>
        <p:sp>
          <p:nvSpPr>
            <p:cNvPr id="69" name="TextBox 68"/>
            <p:cNvSpPr txBox="1"/>
            <p:nvPr/>
          </p:nvSpPr>
          <p:spPr>
            <a:xfrm>
              <a:off x="5691025" y="2856269"/>
              <a:ext cx="965169" cy="183420"/>
            </a:xfrm>
            <a:prstGeom prst="rect">
              <a:avLst/>
            </a:prstGeom>
            <a:noFill/>
          </p:spPr>
          <p:txBody>
            <a:bodyPr wrap="none" rtlCol="0">
              <a:spAutoFit/>
            </a:bodyPr>
            <a:lstStyle/>
            <a:p>
              <a:pPr defTabSz="456439"/>
              <a:r>
                <a:rPr lang="en-US" sz="1200" dirty="0">
                  <a:solidFill>
                    <a:prstClr val="black"/>
                  </a:solidFill>
                </a:rPr>
                <a:t>Team 1 Backlog</a:t>
              </a:r>
            </a:p>
          </p:txBody>
        </p:sp>
      </p:grpSp>
      <p:pic>
        <p:nvPicPr>
          <p:cNvPr id="83" name="Picture 82"/>
          <p:cNvPicPr>
            <a:picLocks noChangeAspect="1"/>
          </p:cNvPicPr>
          <p:nvPr/>
        </p:nvPicPr>
        <p:blipFill rotWithShape="1">
          <a:blip r:embed="rId4"/>
          <a:srcRect l="9940" t="11799" r="27026"/>
          <a:stretch/>
        </p:blipFill>
        <p:spPr>
          <a:xfrm>
            <a:off x="6840488" y="2434010"/>
            <a:ext cx="1406302" cy="859583"/>
          </a:xfrm>
          <a:prstGeom prst="rect">
            <a:avLst/>
          </a:prstGeom>
          <a:ln>
            <a:noFill/>
          </a:ln>
          <a:effectLst>
            <a:outerShdw blurRad="292100" dist="139700" dir="2700000" algn="tl" rotWithShape="0">
              <a:srgbClr val="333333">
                <a:alpha val="65000"/>
              </a:srgbClr>
            </a:outerShdw>
          </a:effectLst>
        </p:spPr>
      </p:pic>
      <p:pic>
        <p:nvPicPr>
          <p:cNvPr id="84" name="Picture 83"/>
          <p:cNvPicPr>
            <a:picLocks noChangeAspect="1"/>
          </p:cNvPicPr>
          <p:nvPr/>
        </p:nvPicPr>
        <p:blipFill rotWithShape="1">
          <a:blip r:embed="rId4"/>
          <a:srcRect l="9940" t="11799" r="27026"/>
          <a:stretch/>
        </p:blipFill>
        <p:spPr>
          <a:xfrm>
            <a:off x="6832317" y="3763515"/>
            <a:ext cx="1406302" cy="862993"/>
          </a:xfrm>
          <a:prstGeom prst="rect">
            <a:avLst/>
          </a:prstGeom>
          <a:ln>
            <a:noFill/>
          </a:ln>
          <a:effectLst>
            <a:outerShdw blurRad="292100" dist="139700" dir="2700000" algn="tl" rotWithShape="0">
              <a:srgbClr val="333333">
                <a:alpha val="65000"/>
              </a:srgbClr>
            </a:outerShdw>
          </a:effectLst>
        </p:spPr>
      </p:pic>
      <p:pic>
        <p:nvPicPr>
          <p:cNvPr id="63" name="Picture 62"/>
          <p:cNvPicPr>
            <a:picLocks noChangeAspect="1"/>
          </p:cNvPicPr>
          <p:nvPr/>
        </p:nvPicPr>
        <p:blipFill>
          <a:blip r:embed="rId5"/>
          <a:stretch>
            <a:fillRect/>
          </a:stretch>
        </p:blipFill>
        <p:spPr>
          <a:xfrm>
            <a:off x="4823654" y="2355230"/>
            <a:ext cx="1475177" cy="1099508"/>
          </a:xfrm>
          <a:prstGeom prst="rect">
            <a:avLst/>
          </a:prstGeom>
          <a:ln>
            <a:solidFill>
              <a:schemeClr val="tx1">
                <a:lumMod val="50000"/>
                <a:lumOff val="50000"/>
              </a:schemeClr>
            </a:solidFill>
          </a:ln>
        </p:spPr>
      </p:pic>
      <p:sp>
        <p:nvSpPr>
          <p:cNvPr id="81" name="Oval 80"/>
          <p:cNvSpPr/>
          <p:nvPr/>
        </p:nvSpPr>
        <p:spPr>
          <a:xfrm>
            <a:off x="820838" y="726618"/>
            <a:ext cx="1041720" cy="1041720"/>
          </a:xfrm>
          <a:prstGeom prst="ellipse">
            <a:avLst/>
          </a:prstGeom>
          <a:solidFill>
            <a:schemeClr val="bg2"/>
          </a:solidFill>
          <a:ln/>
        </p:spPr>
        <p:style>
          <a:lnRef idx="0">
            <a:schemeClr val="accent4"/>
          </a:lnRef>
          <a:fillRef idx="3">
            <a:schemeClr val="accent4"/>
          </a:fillRef>
          <a:effectRef idx="3">
            <a:schemeClr val="accent4"/>
          </a:effectRef>
          <a:fontRef idx="minor">
            <a:schemeClr val="lt1"/>
          </a:fontRef>
        </p:style>
        <p:txBody>
          <a:bodyPr lIns="68577" tIns="34289" rIns="68577" bIns="34289" rtlCol="0" anchor="ctr"/>
          <a:lstStyle/>
          <a:p>
            <a:pPr algn="ctr" defTabSz="685772"/>
            <a:endParaRPr lang="en-US" sz="1350">
              <a:solidFill>
                <a:prstClr val="white"/>
              </a:solidFill>
            </a:endParaRPr>
          </a:p>
        </p:txBody>
      </p:sp>
      <p:pic>
        <p:nvPicPr>
          <p:cNvPr id="82" name="Picture 81"/>
          <p:cNvPicPr>
            <a:picLocks noChangeAspect="1"/>
          </p:cNvPicPr>
          <p:nvPr/>
        </p:nvPicPr>
        <p:blipFill>
          <a:blip r:embed="rId3"/>
          <a:stretch>
            <a:fillRect/>
          </a:stretch>
        </p:blipFill>
        <p:spPr>
          <a:xfrm>
            <a:off x="950906" y="986337"/>
            <a:ext cx="770633" cy="533515"/>
          </a:xfrm>
          <a:prstGeom prst="rect">
            <a:avLst/>
          </a:prstGeom>
        </p:spPr>
      </p:pic>
    </p:spTree>
    <p:extLst>
      <p:ext uri="{BB962C8B-B14F-4D97-AF65-F5344CB8AC3E}">
        <p14:creationId xmlns:p14="http://schemas.microsoft.com/office/powerpoint/2010/main" val="12427116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5"/>
          <p:cNvGraphicFramePr>
            <a:graphicFrameLocks/>
          </p:cNvGraphicFramePr>
          <p:nvPr>
            <p:extLst>
              <p:ext uri="{D42A27DB-BD31-4B8C-83A1-F6EECF244321}">
                <p14:modId xmlns:p14="http://schemas.microsoft.com/office/powerpoint/2010/main" val="1859959451"/>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Release </a:t>
            </a:r>
            <a:endParaRPr lang="en-US" sz="3200" dirty="0">
              <a:solidFill>
                <a:srgbClr val="087FB9"/>
              </a:solidFill>
            </a:endParaRPr>
          </a:p>
        </p:txBody>
      </p:sp>
      <p:pic>
        <p:nvPicPr>
          <p:cNvPr id="99" name="Picture 98"/>
          <p:cNvPicPr>
            <a:picLocks noChangeAspect="1"/>
          </p:cNvPicPr>
          <p:nvPr/>
        </p:nvPicPr>
        <p:blipFill>
          <a:blip r:embed="rId3">
            <a:duotone>
              <a:schemeClr val="accent4">
                <a:shade val="45000"/>
                <a:satMod val="135000"/>
              </a:schemeClr>
              <a:prstClr val="white"/>
            </a:duotone>
          </a:blip>
          <a:stretch>
            <a:fillRect/>
          </a:stretch>
        </p:blipFill>
        <p:spPr>
          <a:xfrm>
            <a:off x="4626258" y="2278750"/>
            <a:ext cx="1253023" cy="944179"/>
          </a:xfrm>
          <a:prstGeom prst="rect">
            <a:avLst/>
          </a:prstGeom>
        </p:spPr>
      </p:pic>
      <p:pic>
        <p:nvPicPr>
          <p:cNvPr id="100" name="Picture 99"/>
          <p:cNvPicPr>
            <a:picLocks noChangeAspect="1"/>
          </p:cNvPicPr>
          <p:nvPr/>
        </p:nvPicPr>
        <p:blipFill>
          <a:blip r:embed="rId4">
            <a:duotone>
              <a:schemeClr val="accent4">
                <a:shade val="45000"/>
                <a:satMod val="135000"/>
              </a:schemeClr>
              <a:prstClr val="white"/>
            </a:duotone>
          </a:blip>
          <a:stretch>
            <a:fillRect/>
          </a:stretch>
        </p:blipFill>
        <p:spPr>
          <a:xfrm>
            <a:off x="4626258" y="3281892"/>
            <a:ext cx="1251763" cy="944827"/>
          </a:xfrm>
          <a:prstGeom prst="rect">
            <a:avLst/>
          </a:prstGeom>
        </p:spPr>
      </p:pic>
      <p:cxnSp>
        <p:nvCxnSpPr>
          <p:cNvPr id="101" name="Straight Arrow Connector 100"/>
          <p:cNvCxnSpPr/>
          <p:nvPr/>
        </p:nvCxnSpPr>
        <p:spPr>
          <a:xfrm>
            <a:off x="5827553" y="2757808"/>
            <a:ext cx="237399"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a:stCxn id="100" idx="3"/>
          </p:cNvCxnSpPr>
          <p:nvPr/>
        </p:nvCxnSpPr>
        <p:spPr>
          <a:xfrm flipV="1">
            <a:off x="5878021" y="3456845"/>
            <a:ext cx="186931" cy="297461"/>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pic>
        <p:nvPicPr>
          <p:cNvPr id="103" name="Picture 102"/>
          <p:cNvPicPr>
            <a:picLocks noChangeAspect="1"/>
          </p:cNvPicPr>
          <p:nvPr/>
        </p:nvPicPr>
        <p:blipFill>
          <a:blip r:embed="rId5"/>
          <a:stretch>
            <a:fillRect/>
          </a:stretch>
        </p:blipFill>
        <p:spPr>
          <a:xfrm>
            <a:off x="6058160" y="2214012"/>
            <a:ext cx="1215838" cy="2315882"/>
          </a:xfrm>
          <a:prstGeom prst="rect">
            <a:avLst/>
          </a:prstGeom>
        </p:spPr>
      </p:pic>
      <p:sp>
        <p:nvSpPr>
          <p:cNvPr id="106" name="TextBox 105"/>
          <p:cNvSpPr txBox="1"/>
          <p:nvPr/>
        </p:nvSpPr>
        <p:spPr>
          <a:xfrm>
            <a:off x="6166744" y="2778183"/>
            <a:ext cx="998360" cy="1077218"/>
          </a:xfrm>
          <a:prstGeom prst="rect">
            <a:avLst/>
          </a:prstGeom>
          <a:noFill/>
        </p:spPr>
        <p:txBody>
          <a:bodyPr wrap="square" rtlCol="0">
            <a:spAutoFit/>
          </a:bodyPr>
          <a:lstStyle/>
          <a:p>
            <a:pPr algn="ctr"/>
            <a:r>
              <a:rPr lang="en-US" sz="1600" dirty="0" smtClean="0"/>
              <a:t>Bank</a:t>
            </a:r>
          </a:p>
          <a:p>
            <a:pPr algn="ctr"/>
            <a:r>
              <a:rPr lang="en-US" sz="1600" dirty="0" smtClean="0"/>
              <a:t>App on </a:t>
            </a:r>
          </a:p>
          <a:p>
            <a:pPr algn="ctr"/>
            <a:r>
              <a:rPr lang="en-US" sz="1600" dirty="0" smtClean="0"/>
              <a:t>Mobile phone</a:t>
            </a:r>
            <a:endParaRPr lang="en-US" sz="1600" dirty="0"/>
          </a:p>
        </p:txBody>
      </p:sp>
    </p:spTree>
    <p:extLst>
      <p:ext uri="{BB962C8B-B14F-4D97-AF65-F5344CB8AC3E}">
        <p14:creationId xmlns:p14="http://schemas.microsoft.com/office/powerpoint/2010/main" val="1625227939"/>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5"/>
          <p:cNvGraphicFramePr>
            <a:graphicFrameLocks/>
          </p:cNvGraphicFramePr>
          <p:nvPr>
            <p:extLst>
              <p:ext uri="{D42A27DB-BD31-4B8C-83A1-F6EECF244321}">
                <p14:modId xmlns:p14="http://schemas.microsoft.com/office/powerpoint/2010/main" val="3707810716"/>
              </p:ext>
            </p:extLst>
          </p:nvPr>
        </p:nvGraphicFramePr>
        <p:xfrm>
          <a:off x="542356" y="1444041"/>
          <a:ext cx="8130029" cy="4108832"/>
        </p:xfrm>
        <a:graphic>
          <a:graphicData uri="http://schemas.openxmlformats.org/drawingml/2006/table">
            <a:tbl>
              <a:tblPr firstRow="1" bandRow="1">
                <a:tableStyleId>{5C22544A-7EE6-4342-B048-85BDC9FD1C3A}</a:tableStyleId>
              </a:tblPr>
              <a:tblGrid>
                <a:gridCol w="1251963">
                  <a:extLst>
                    <a:ext uri="{9D8B030D-6E8A-4147-A177-3AD203B41FA5}">
                      <a16:colId xmlns="" xmlns:a16="http://schemas.microsoft.com/office/drawing/2014/main" val="20002"/>
                    </a:ext>
                  </a:extLst>
                </a:gridCol>
                <a:gridCol w="1344700">
                  <a:extLst>
                    <a:ext uri="{9D8B030D-6E8A-4147-A177-3AD203B41FA5}">
                      <a16:colId xmlns="" xmlns:a16="http://schemas.microsoft.com/office/drawing/2014/main" val="20003"/>
                    </a:ext>
                  </a:extLst>
                </a:gridCol>
                <a:gridCol w="1406526">
                  <a:extLst>
                    <a:ext uri="{9D8B030D-6E8A-4147-A177-3AD203B41FA5}">
                      <a16:colId xmlns="" xmlns:a16="http://schemas.microsoft.com/office/drawing/2014/main" val="20004"/>
                    </a:ext>
                  </a:extLst>
                </a:gridCol>
                <a:gridCol w="1391070">
                  <a:extLst>
                    <a:ext uri="{9D8B030D-6E8A-4147-A177-3AD203B41FA5}">
                      <a16:colId xmlns="" xmlns:a16="http://schemas.microsoft.com/office/drawing/2014/main" val="20005"/>
                    </a:ext>
                  </a:extLst>
                </a:gridCol>
                <a:gridCol w="1406526">
                  <a:extLst>
                    <a:ext uri="{9D8B030D-6E8A-4147-A177-3AD203B41FA5}">
                      <a16:colId xmlns="" xmlns:a16="http://schemas.microsoft.com/office/drawing/2014/main" val="20006"/>
                    </a:ext>
                  </a:extLst>
                </a:gridCol>
                <a:gridCol w="1329244">
                  <a:extLst>
                    <a:ext uri="{9D8B030D-6E8A-4147-A177-3AD203B41FA5}">
                      <a16:colId xmlns="" xmlns:a16="http://schemas.microsoft.com/office/drawing/2014/main" val="20007"/>
                    </a:ext>
                  </a:extLst>
                </a:gridCol>
              </a:tblGrid>
              <a:tr h="740994">
                <a:tc>
                  <a:txBody>
                    <a:bodyPr/>
                    <a:lstStyle/>
                    <a:p>
                      <a:pPr algn="ctr"/>
                      <a:r>
                        <a:rPr lang="en-US" sz="1800" dirty="0" smtClean="0"/>
                        <a:t>Record</a:t>
                      </a:r>
                      <a:endParaRPr lang="en-US" sz="1400" dirty="0"/>
                    </a:p>
                  </a:txBody>
                  <a:tcPr marT="38100" marB="38100" anchor="ctr">
                    <a:solidFill>
                      <a:schemeClr val="tx1"/>
                    </a:solidFill>
                  </a:tcPr>
                </a:tc>
                <a:tc>
                  <a:txBody>
                    <a:bodyPr/>
                    <a:lstStyle/>
                    <a:p>
                      <a:pPr algn="ctr"/>
                      <a:r>
                        <a:rPr lang="en-US" sz="1800" dirty="0" smtClean="0"/>
                        <a:t>Reveal</a:t>
                      </a:r>
                      <a:endParaRPr lang="en-US" sz="1200" dirty="0"/>
                    </a:p>
                  </a:txBody>
                  <a:tcPr marT="38100" marB="38100" anchor="ctr">
                    <a:solidFill>
                      <a:schemeClr val="tx1"/>
                    </a:solidFill>
                  </a:tcPr>
                </a:tc>
                <a:tc>
                  <a:txBody>
                    <a:bodyPr/>
                    <a:lstStyle/>
                    <a:p>
                      <a:pPr algn="ctr"/>
                      <a:r>
                        <a:rPr lang="en-US" sz="1800" dirty="0" smtClean="0"/>
                        <a:t>Refine</a:t>
                      </a:r>
                      <a:endParaRPr lang="en-US" sz="1400" dirty="0"/>
                    </a:p>
                  </a:txBody>
                  <a:tcPr marT="38100" marB="38100" anchor="ctr">
                    <a:solidFill>
                      <a:schemeClr val="tx1"/>
                    </a:solidFill>
                  </a:tcPr>
                </a:tc>
                <a:tc>
                  <a:txBody>
                    <a:bodyPr/>
                    <a:lstStyle/>
                    <a:p>
                      <a:pPr algn="ctr"/>
                      <a:r>
                        <a:rPr lang="en-US" sz="1600" dirty="0" smtClean="0"/>
                        <a:t>Realize</a:t>
                      </a:r>
                      <a:endParaRPr lang="en-US" sz="1200" dirty="0"/>
                    </a:p>
                  </a:txBody>
                  <a:tcPr marT="38100" marB="38100" anchor="ctr">
                    <a:solidFill>
                      <a:schemeClr val="tx1"/>
                    </a:solidFill>
                  </a:tcPr>
                </a:tc>
                <a:tc>
                  <a:txBody>
                    <a:bodyPr/>
                    <a:lstStyle/>
                    <a:p>
                      <a:pPr algn="ctr"/>
                      <a:r>
                        <a:rPr lang="en-US" sz="1600" dirty="0" smtClean="0"/>
                        <a:t>Release</a:t>
                      </a:r>
                      <a:endParaRPr lang="en-US" sz="1200" dirty="0"/>
                    </a:p>
                  </a:txBody>
                  <a:tcPr marT="38100" marB="38100" anchor="ctr">
                    <a:solidFill>
                      <a:schemeClr val="tx1"/>
                    </a:solidFill>
                  </a:tcPr>
                </a:tc>
                <a:tc>
                  <a:txBody>
                    <a:bodyPr/>
                    <a:lstStyle/>
                    <a:p>
                      <a:pPr algn="ctr"/>
                      <a:r>
                        <a:rPr lang="en-US" sz="1600" dirty="0" smtClean="0"/>
                        <a:t>Reflect</a:t>
                      </a:r>
                      <a:endParaRPr lang="en-US" sz="1200" dirty="0"/>
                    </a:p>
                  </a:txBody>
                  <a:tcPr marT="38100" marB="38100" anchor="ctr">
                    <a:solidFill>
                      <a:schemeClr val="tx1"/>
                    </a:solidFill>
                  </a:tcPr>
                </a:tc>
                <a:extLst>
                  <a:ext uri="{0D108BD9-81ED-4DB2-BD59-A6C34878D82A}">
                    <a16:rowId xmlns="" xmlns:a16="http://schemas.microsoft.com/office/drawing/2014/main" val="10000"/>
                  </a:ext>
                </a:extLst>
              </a:tr>
              <a:tr h="3367838">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cxnSp>
        <p:nvCxnSpPr>
          <p:cNvPr id="40" name="Straight Connector 39"/>
          <p:cNvCxnSpPr/>
          <p:nvPr/>
        </p:nvCxnSpPr>
        <p:spPr>
          <a:xfrm>
            <a:off x="781293" y="1182433"/>
            <a:ext cx="8442718" cy="0"/>
          </a:xfrm>
          <a:prstGeom prst="line">
            <a:avLst/>
          </a:prstGeom>
          <a:noFill/>
          <a:ln w="101600" cap="rnd" cmpd="sng" algn="ctr">
            <a:solidFill>
              <a:srgbClr val="087FB9"/>
            </a:solidFill>
            <a:prstDash val="sysDot"/>
            <a:miter lim="800000"/>
          </a:ln>
          <a:effectLst/>
        </p:spPr>
      </p:cxnSp>
      <p:sp>
        <p:nvSpPr>
          <p:cNvPr id="42" name="Title 3"/>
          <p:cNvSpPr txBox="1">
            <a:spLocks/>
          </p:cNvSpPr>
          <p:nvPr/>
        </p:nvSpPr>
        <p:spPr>
          <a:xfrm>
            <a:off x="628650" y="304271"/>
            <a:ext cx="7886700" cy="1104636"/>
          </a:xfrm>
          <a:prstGeom prst="rect">
            <a:avLst/>
          </a:prstGeom>
        </p:spPr>
        <p:txBody>
          <a:bodyPr vert="horz" lIns="91436" tIns="45719" rIns="91436" bIns="45719" rtlCol="0" anchor="ctr">
            <a:normAutofit/>
          </a:bodyPr>
          <a:lstStyle>
            <a:lvl1pPr algn="l" defTabSz="685772" rtl="0" eaLnBrk="1" latinLnBrk="0" hangingPunct="1">
              <a:lnSpc>
                <a:spcPct val="90000"/>
              </a:lnSpc>
              <a:spcBef>
                <a:spcPct val="0"/>
              </a:spcBef>
              <a:buNone/>
              <a:defRPr sz="3300" kern="1200">
                <a:solidFill>
                  <a:schemeClr val="tx1"/>
                </a:solidFill>
                <a:latin typeface="Helvetica" charset="0"/>
                <a:ea typeface="Helvetica" charset="0"/>
                <a:cs typeface="Helvetica" charset="0"/>
              </a:defRPr>
            </a:lvl1pPr>
          </a:lstStyle>
          <a:p>
            <a:pPr>
              <a:defRPr/>
            </a:pPr>
            <a:r>
              <a:rPr lang="en-US" sz="3200" dirty="0" smtClean="0">
                <a:solidFill>
                  <a:srgbClr val="087FB9"/>
                </a:solidFill>
              </a:rPr>
              <a:t>Reflect</a:t>
            </a:r>
            <a:endParaRPr lang="en-US" sz="3200" dirty="0">
              <a:solidFill>
                <a:srgbClr val="087FB9"/>
              </a:solidFill>
            </a:endParaRPr>
          </a:p>
        </p:txBody>
      </p:sp>
      <p:grpSp>
        <p:nvGrpSpPr>
          <p:cNvPr id="5" name="Group 4"/>
          <p:cNvGrpSpPr/>
          <p:nvPr/>
        </p:nvGrpSpPr>
        <p:grpSpPr>
          <a:xfrm>
            <a:off x="7396022" y="2315121"/>
            <a:ext cx="1207451" cy="2160445"/>
            <a:chOff x="7396022" y="2661462"/>
            <a:chExt cx="1207451" cy="1800517"/>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409606" y="2661462"/>
              <a:ext cx="1193867" cy="1800517"/>
            </a:xfrm>
            <a:prstGeom prst="rect">
              <a:avLst/>
            </a:prstGeom>
            <a:ln w="3175" cmpd="sng">
              <a:solidFill>
                <a:schemeClr val="tx1"/>
              </a:solidFill>
            </a:ln>
          </p:spPr>
        </p:pic>
        <p:sp>
          <p:nvSpPr>
            <p:cNvPr id="11" name="TextBox 10"/>
            <p:cNvSpPr txBox="1"/>
            <p:nvPr/>
          </p:nvSpPr>
          <p:spPr>
            <a:xfrm>
              <a:off x="7396022" y="2662577"/>
              <a:ext cx="910071" cy="461665"/>
            </a:xfrm>
            <a:prstGeom prst="rect">
              <a:avLst/>
            </a:prstGeom>
            <a:noFill/>
          </p:spPr>
          <p:txBody>
            <a:bodyPr wrap="square" rtlCol="0">
              <a:spAutoFit/>
            </a:bodyPr>
            <a:lstStyle/>
            <a:p>
              <a:r>
                <a:rPr lang="en-US" sz="1200" dirty="0" smtClean="0"/>
                <a:t>Business Outcomes</a:t>
              </a:r>
              <a:endParaRPr lang="en-US" sz="1200" dirty="0"/>
            </a:p>
          </p:txBody>
        </p:sp>
      </p:grpSp>
      <p:pic>
        <p:nvPicPr>
          <p:cNvPr id="15" name="Picture 14"/>
          <p:cNvPicPr>
            <a:picLocks noChangeAspect="1"/>
          </p:cNvPicPr>
          <p:nvPr/>
        </p:nvPicPr>
        <p:blipFill>
          <a:blip r:embed="rId5">
            <a:lum bright="70000" contrast="-70000"/>
          </a:blip>
          <a:stretch>
            <a:fillRect/>
          </a:stretch>
        </p:blipFill>
        <p:spPr>
          <a:xfrm>
            <a:off x="6058160" y="2214012"/>
            <a:ext cx="1215838" cy="2315882"/>
          </a:xfrm>
          <a:prstGeom prst="rect">
            <a:avLst/>
          </a:prstGeom>
        </p:spPr>
      </p:pic>
      <p:sp>
        <p:nvSpPr>
          <p:cNvPr id="17" name="TextBox 16"/>
          <p:cNvSpPr txBox="1"/>
          <p:nvPr/>
        </p:nvSpPr>
        <p:spPr>
          <a:xfrm>
            <a:off x="6166744" y="2778183"/>
            <a:ext cx="998360" cy="1077218"/>
          </a:xfrm>
          <a:prstGeom prst="rect">
            <a:avLst/>
          </a:prstGeom>
          <a:noFill/>
        </p:spPr>
        <p:txBody>
          <a:bodyPr wrap="square" rtlCol="0">
            <a:spAutoFit/>
          </a:bodyPr>
          <a:lstStyle/>
          <a:p>
            <a:pPr algn="ctr"/>
            <a:r>
              <a:rPr lang="en-US" sz="1600" dirty="0" smtClean="0">
                <a:solidFill>
                  <a:schemeClr val="bg1">
                    <a:lumMod val="85000"/>
                  </a:schemeClr>
                </a:solidFill>
              </a:rPr>
              <a:t>Bank</a:t>
            </a:r>
          </a:p>
          <a:p>
            <a:pPr algn="ctr"/>
            <a:r>
              <a:rPr lang="en-US" sz="1600" dirty="0" smtClean="0">
                <a:solidFill>
                  <a:schemeClr val="bg1">
                    <a:lumMod val="85000"/>
                  </a:schemeClr>
                </a:solidFill>
              </a:rPr>
              <a:t>App on </a:t>
            </a:r>
          </a:p>
          <a:p>
            <a:pPr algn="ctr"/>
            <a:r>
              <a:rPr lang="en-US" sz="1600" dirty="0" smtClean="0">
                <a:solidFill>
                  <a:schemeClr val="bg1">
                    <a:lumMod val="85000"/>
                  </a:schemeClr>
                </a:solidFill>
              </a:rPr>
              <a:t>Mobile phone</a:t>
            </a:r>
            <a:endParaRPr lang="en-US" sz="1600" dirty="0">
              <a:solidFill>
                <a:schemeClr val="bg1">
                  <a:lumMod val="85000"/>
                </a:schemeClr>
              </a:solidFill>
            </a:endParaRPr>
          </a:p>
        </p:txBody>
      </p:sp>
      <p:cxnSp>
        <p:nvCxnSpPr>
          <p:cNvPr id="18" name="Straight Arrow Connector 17"/>
          <p:cNvCxnSpPr/>
          <p:nvPr/>
        </p:nvCxnSpPr>
        <p:spPr>
          <a:xfrm>
            <a:off x="7250154" y="3246792"/>
            <a:ext cx="237399"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961736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Box 63"/>
          <p:cNvSpPr txBox="1"/>
          <p:nvPr/>
        </p:nvSpPr>
        <p:spPr>
          <a:xfrm>
            <a:off x="357810" y="224106"/>
            <a:ext cx="8298510" cy="954107"/>
          </a:xfrm>
          <a:prstGeom prst="rect">
            <a:avLst/>
          </a:prstGeom>
          <a:noFill/>
        </p:spPr>
        <p:txBody>
          <a:bodyPr wrap="square" rtlCol="0">
            <a:spAutoFit/>
          </a:bodyPr>
          <a:lstStyle/>
          <a:p>
            <a:r>
              <a:rPr lang="en-US" sz="2800" dirty="0" smtClean="0">
                <a:solidFill>
                  <a:schemeClr val="bg2"/>
                </a:solidFill>
              </a:rPr>
              <a:t>How many of you would have a hard time finding the list of top ideas being worked on </a:t>
            </a:r>
            <a:r>
              <a:rPr lang="en-US" sz="2800" dirty="0" smtClean="0">
                <a:solidFill>
                  <a:schemeClr val="bg2"/>
                </a:solidFill>
              </a:rPr>
              <a:t>across your </a:t>
            </a:r>
            <a:r>
              <a:rPr lang="en-US" sz="2800" dirty="0" smtClean="0">
                <a:solidFill>
                  <a:schemeClr val="bg2"/>
                </a:solidFill>
              </a:rPr>
              <a:t>company?</a:t>
            </a:r>
            <a:endParaRPr lang="en-US" sz="2800" dirty="0">
              <a:solidFill>
                <a:schemeClr val="bg2"/>
              </a:solidFill>
            </a:endParaRP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Lst>
          </a:blip>
          <a:srcRect l="29838"/>
          <a:stretch/>
        </p:blipFill>
        <p:spPr>
          <a:xfrm>
            <a:off x="2140228" y="1438562"/>
            <a:ext cx="4611754" cy="3772855"/>
          </a:xfrm>
          <a:prstGeom prst="rect">
            <a:avLst/>
          </a:prstGeom>
        </p:spPr>
      </p:pic>
    </p:spTree>
    <p:extLst>
      <p:ext uri="{BB962C8B-B14F-4D97-AF65-F5344CB8AC3E}">
        <p14:creationId xmlns:p14="http://schemas.microsoft.com/office/powerpoint/2010/main" val="1691310874"/>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H="1">
            <a:off x="1668908" y="1375662"/>
            <a:ext cx="6720540" cy="0"/>
          </a:xfrm>
          <a:prstGeom prst="line">
            <a:avLst/>
          </a:prstGeom>
          <a:ln w="101600" cap="rnd">
            <a:solidFill>
              <a:schemeClr val="bg2"/>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5"/>
          <p:cNvGraphicFramePr>
            <a:graphicFrameLocks/>
          </p:cNvGraphicFramePr>
          <p:nvPr>
            <p:extLst>
              <p:ext uri="{D42A27DB-BD31-4B8C-83A1-F6EECF244321}">
                <p14:modId xmlns:p14="http://schemas.microsoft.com/office/powerpoint/2010/main" val="452311213"/>
              </p:ext>
            </p:extLst>
          </p:nvPr>
        </p:nvGraphicFramePr>
        <p:xfrm>
          <a:off x="1306506" y="2012177"/>
          <a:ext cx="6833803" cy="3134793"/>
        </p:xfrm>
        <a:graphic>
          <a:graphicData uri="http://schemas.openxmlformats.org/drawingml/2006/table">
            <a:tbl>
              <a:tblPr firstRow="1" bandRow="1">
                <a:tableStyleId>{5C22544A-7EE6-4342-B048-85BDC9FD1C3A}</a:tableStyleId>
              </a:tblPr>
              <a:tblGrid>
                <a:gridCol w="1052354">
                  <a:extLst>
                    <a:ext uri="{9D8B030D-6E8A-4147-A177-3AD203B41FA5}">
                      <a16:colId xmlns="" xmlns:a16="http://schemas.microsoft.com/office/drawing/2014/main" val="20002"/>
                    </a:ext>
                  </a:extLst>
                </a:gridCol>
                <a:gridCol w="1130305">
                  <a:extLst>
                    <a:ext uri="{9D8B030D-6E8A-4147-A177-3AD203B41FA5}">
                      <a16:colId xmlns="" xmlns:a16="http://schemas.microsoft.com/office/drawing/2014/main" val="20003"/>
                    </a:ext>
                  </a:extLst>
                </a:gridCol>
                <a:gridCol w="1182274">
                  <a:extLst>
                    <a:ext uri="{9D8B030D-6E8A-4147-A177-3AD203B41FA5}">
                      <a16:colId xmlns="" xmlns:a16="http://schemas.microsoft.com/office/drawing/2014/main" val="20004"/>
                    </a:ext>
                  </a:extLst>
                </a:gridCol>
                <a:gridCol w="1169282">
                  <a:extLst>
                    <a:ext uri="{9D8B030D-6E8A-4147-A177-3AD203B41FA5}">
                      <a16:colId xmlns="" xmlns:a16="http://schemas.microsoft.com/office/drawing/2014/main" val="20005"/>
                    </a:ext>
                  </a:extLst>
                </a:gridCol>
                <a:gridCol w="1182274">
                  <a:extLst>
                    <a:ext uri="{9D8B030D-6E8A-4147-A177-3AD203B41FA5}">
                      <a16:colId xmlns="" xmlns:a16="http://schemas.microsoft.com/office/drawing/2014/main" val="20006"/>
                    </a:ext>
                  </a:extLst>
                </a:gridCol>
                <a:gridCol w="1117314">
                  <a:extLst>
                    <a:ext uri="{9D8B030D-6E8A-4147-A177-3AD203B41FA5}">
                      <a16:colId xmlns="" xmlns:a16="http://schemas.microsoft.com/office/drawing/2014/main" val="20007"/>
                    </a:ext>
                  </a:extLst>
                </a:gridCol>
              </a:tblGrid>
              <a:tr h="565334">
                <a:tc>
                  <a:txBody>
                    <a:bodyPr/>
                    <a:lstStyle/>
                    <a:p>
                      <a:pPr algn="ctr"/>
                      <a:r>
                        <a:rPr lang="en-US" sz="1800" dirty="0" smtClean="0"/>
                        <a:t>Record</a:t>
                      </a:r>
                      <a:endParaRPr lang="en-US" sz="1400" dirty="0"/>
                    </a:p>
                  </a:txBody>
                  <a:tcPr marT="38100" marB="38100" anchor="ctr">
                    <a:solidFill>
                      <a:schemeClr val="bg1">
                        <a:lumMod val="75000"/>
                      </a:schemeClr>
                    </a:solidFill>
                  </a:tcPr>
                </a:tc>
                <a:tc>
                  <a:txBody>
                    <a:bodyPr/>
                    <a:lstStyle/>
                    <a:p>
                      <a:pPr algn="ctr"/>
                      <a:r>
                        <a:rPr lang="en-US" sz="1800" dirty="0" smtClean="0"/>
                        <a:t>Reveal</a:t>
                      </a:r>
                      <a:endParaRPr lang="en-US" sz="1200" dirty="0"/>
                    </a:p>
                  </a:txBody>
                  <a:tcPr marT="38100" marB="38100" anchor="ctr">
                    <a:solidFill>
                      <a:schemeClr val="bg1">
                        <a:lumMod val="75000"/>
                      </a:schemeClr>
                    </a:solidFill>
                  </a:tcPr>
                </a:tc>
                <a:tc>
                  <a:txBody>
                    <a:bodyPr/>
                    <a:lstStyle/>
                    <a:p>
                      <a:pPr algn="ctr"/>
                      <a:r>
                        <a:rPr lang="en-US" sz="1800" dirty="0" smtClean="0"/>
                        <a:t>Refine</a:t>
                      </a:r>
                      <a:endParaRPr lang="en-US" sz="1400" dirty="0"/>
                    </a:p>
                  </a:txBody>
                  <a:tcPr marT="38100" marB="38100" anchor="ctr">
                    <a:solidFill>
                      <a:schemeClr val="bg1">
                        <a:lumMod val="75000"/>
                      </a:schemeClr>
                    </a:solidFill>
                  </a:tcPr>
                </a:tc>
                <a:tc>
                  <a:txBody>
                    <a:bodyPr/>
                    <a:lstStyle/>
                    <a:p>
                      <a:pPr algn="ctr"/>
                      <a:r>
                        <a:rPr lang="en-US" sz="1600" dirty="0" smtClean="0"/>
                        <a:t>Realize</a:t>
                      </a:r>
                      <a:endParaRPr lang="en-US" sz="1200" dirty="0"/>
                    </a:p>
                  </a:txBody>
                  <a:tcPr marT="38100" marB="38100" anchor="ctr">
                    <a:solidFill>
                      <a:schemeClr val="bg1">
                        <a:lumMod val="75000"/>
                      </a:schemeClr>
                    </a:solidFill>
                  </a:tcPr>
                </a:tc>
                <a:tc>
                  <a:txBody>
                    <a:bodyPr/>
                    <a:lstStyle/>
                    <a:p>
                      <a:pPr algn="ctr"/>
                      <a:r>
                        <a:rPr lang="en-US" sz="1600" dirty="0" smtClean="0"/>
                        <a:t>Release</a:t>
                      </a:r>
                      <a:endParaRPr lang="en-US" sz="1200" dirty="0"/>
                    </a:p>
                  </a:txBody>
                  <a:tcPr marT="38100" marB="38100" anchor="ctr">
                    <a:solidFill>
                      <a:schemeClr val="bg1">
                        <a:lumMod val="75000"/>
                      </a:schemeClr>
                    </a:solidFill>
                  </a:tcPr>
                </a:tc>
                <a:tc>
                  <a:txBody>
                    <a:bodyPr/>
                    <a:lstStyle/>
                    <a:p>
                      <a:pPr algn="ctr"/>
                      <a:r>
                        <a:rPr lang="en-US" sz="1600" dirty="0" smtClean="0"/>
                        <a:t>Reflect</a:t>
                      </a:r>
                      <a:endParaRPr lang="en-US" sz="1200" dirty="0"/>
                    </a:p>
                  </a:txBody>
                  <a:tcPr marT="38100" marB="38100" anchor="ctr">
                    <a:solidFill>
                      <a:schemeClr val="bg1">
                        <a:lumMod val="75000"/>
                      </a:schemeClr>
                    </a:solidFill>
                  </a:tcPr>
                </a:tc>
                <a:extLst>
                  <a:ext uri="{0D108BD9-81ED-4DB2-BD59-A6C34878D82A}">
                    <a16:rowId xmlns="" xmlns:a16="http://schemas.microsoft.com/office/drawing/2014/main" val="10000"/>
                  </a:ext>
                </a:extLst>
              </a:tr>
              <a:tr h="2569459">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p>
                      <a:endParaRPr lang="en-US" sz="1050" dirty="0"/>
                    </a:p>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tc>
                  <a:txBody>
                    <a:bodyPr/>
                    <a:lstStyle/>
                    <a:p>
                      <a:endParaRPr lang="en-US" sz="1050" dirty="0"/>
                    </a:p>
                  </a:txBody>
                  <a:tcPr marT="38100" marB="38100">
                    <a:solidFill>
                      <a:schemeClr val="tx2">
                        <a:lumMod val="10000"/>
                        <a:lumOff val="90000"/>
                      </a:schemeClr>
                    </a:solidFill>
                  </a:tcPr>
                </a:tc>
                <a:extLst>
                  <a:ext uri="{0D108BD9-81ED-4DB2-BD59-A6C34878D82A}">
                    <a16:rowId xmlns="" xmlns:a16="http://schemas.microsoft.com/office/drawing/2014/main" val="10002"/>
                  </a:ext>
                </a:extLst>
              </a:tr>
            </a:tbl>
          </a:graphicData>
        </a:graphic>
      </p:graphicFrame>
      <p:sp>
        <p:nvSpPr>
          <p:cNvPr id="4" name="TextBox 3"/>
          <p:cNvSpPr txBox="1"/>
          <p:nvPr/>
        </p:nvSpPr>
        <p:spPr>
          <a:xfrm>
            <a:off x="1403054" y="2646914"/>
            <a:ext cx="6618410" cy="561418"/>
          </a:xfrm>
          <a:prstGeom prst="rect">
            <a:avLst/>
          </a:prstGeom>
          <a:noFill/>
        </p:spPr>
        <p:txBody>
          <a:bodyPr wrap="square" lIns="68297" tIns="34154" rIns="68297" bIns="34154" rtlCol="0">
            <a:spAutoFit/>
          </a:bodyPr>
          <a:lstStyle/>
          <a:p>
            <a:pPr defTabSz="456439"/>
            <a:r>
              <a:rPr lang="en-US" sz="3200" dirty="0" smtClean="0">
                <a:solidFill>
                  <a:srgbClr val="087FB9"/>
                </a:solidFill>
                <a:ea typeface="Arial" charset="0"/>
                <a:cs typeface="Arial" charset="0"/>
              </a:rPr>
              <a:t>Culture for the 6R Model Exercise</a:t>
            </a:r>
            <a:endParaRPr lang="en-US" sz="3200" dirty="0">
              <a:solidFill>
                <a:srgbClr val="087FB9"/>
              </a:solidFill>
              <a:ea typeface="Arial" charset="0"/>
              <a:cs typeface="Arial" charset="0"/>
            </a:endParaRPr>
          </a:p>
        </p:txBody>
      </p:sp>
      <p:sp>
        <p:nvSpPr>
          <p:cNvPr id="2" name="TextBox 1"/>
          <p:cNvSpPr txBox="1"/>
          <p:nvPr/>
        </p:nvSpPr>
        <p:spPr>
          <a:xfrm>
            <a:off x="1642116" y="3300993"/>
            <a:ext cx="6379348" cy="1569660"/>
          </a:xfrm>
          <a:prstGeom prst="rect">
            <a:avLst/>
          </a:prstGeom>
          <a:noFill/>
        </p:spPr>
        <p:txBody>
          <a:bodyPr wrap="square" rtlCol="0">
            <a:spAutoFit/>
          </a:bodyPr>
          <a:lstStyle/>
          <a:p>
            <a:pPr marL="342900" indent="-342900" fontAlgn="base">
              <a:spcBef>
                <a:spcPts val="1200"/>
              </a:spcBef>
              <a:spcAft>
                <a:spcPct val="0"/>
              </a:spcAft>
              <a:buFont typeface="Wingdings" charset="2"/>
              <a:buChar char="q"/>
            </a:pPr>
            <a:r>
              <a:rPr lang="en-US" sz="2400" dirty="0">
                <a:solidFill>
                  <a:srgbClr val="087FB9"/>
                </a:solidFill>
                <a:latin typeface="Arial" charset="0"/>
                <a:ea typeface="ＭＳ Ｐゴシック" charset="0"/>
                <a:cs typeface="ＭＳ Ｐゴシック" charset="0"/>
              </a:rPr>
              <a:t>What culture and behavioral change must occur at each stage of the </a:t>
            </a:r>
            <a:r>
              <a:rPr lang="en-US" sz="2400" dirty="0" smtClean="0">
                <a:solidFill>
                  <a:srgbClr val="087FB9"/>
                </a:solidFill>
                <a:latin typeface="Arial" charset="0"/>
                <a:ea typeface="ＭＳ Ｐゴシック" charset="0"/>
                <a:cs typeface="ＭＳ Ｐゴシック" charset="0"/>
              </a:rPr>
              <a:t>6R </a:t>
            </a:r>
            <a:r>
              <a:rPr lang="en-US" sz="2400" dirty="0">
                <a:solidFill>
                  <a:srgbClr val="087FB9"/>
                </a:solidFill>
                <a:latin typeface="Arial" charset="0"/>
                <a:ea typeface="ＭＳ Ｐゴシック" charset="0"/>
                <a:cs typeface="ＭＳ Ｐゴシック" charset="0"/>
              </a:rPr>
              <a:t>model to allow an enterprise Customer Value-Driven Engine to work effectively?</a:t>
            </a:r>
          </a:p>
        </p:txBody>
      </p:sp>
      <p:grpSp>
        <p:nvGrpSpPr>
          <p:cNvPr id="9" name="Group 4"/>
          <p:cNvGrpSpPr>
            <a:grpSpLocks/>
          </p:cNvGrpSpPr>
          <p:nvPr/>
        </p:nvGrpSpPr>
        <p:grpSpPr bwMode="auto">
          <a:xfrm>
            <a:off x="610387" y="649309"/>
            <a:ext cx="1100137" cy="1100137"/>
            <a:chOff x="7506591" y="258045"/>
            <a:chExt cx="1101392" cy="1101392"/>
          </a:xfrm>
          <a:solidFill>
            <a:schemeClr val="bg2"/>
          </a:solidFill>
        </p:grpSpPr>
        <p:sp>
          <p:nvSpPr>
            <p:cNvPr id="11" name="Oval 10"/>
            <p:cNvSpPr/>
            <p:nvPr/>
          </p:nvSpPr>
          <p:spPr>
            <a:xfrm>
              <a:off x="7506591" y="258045"/>
              <a:ext cx="1101392" cy="1101392"/>
            </a:xfrm>
            <a:prstGeom prst="ellipse">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12" name="Heart 11"/>
            <p:cNvSpPr/>
            <p:nvPr/>
          </p:nvSpPr>
          <p:spPr>
            <a:xfrm>
              <a:off x="7953187" y="563193"/>
              <a:ext cx="492686" cy="491097"/>
            </a:xfrm>
            <a:prstGeom prst="heart">
              <a:avLst/>
            </a:prstGeom>
            <a:solidFill>
              <a:schemeClr val="bg1"/>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GB">
                <a:solidFill>
                  <a:prstClr val="black"/>
                </a:solidFill>
              </a:endParaRPr>
            </a:p>
          </p:txBody>
        </p:sp>
        <p:sp>
          <p:nvSpPr>
            <p:cNvPr id="13" name="Freeform 12"/>
            <p:cNvSpPr/>
            <p:nvPr/>
          </p:nvSpPr>
          <p:spPr>
            <a:xfrm>
              <a:off x="7613074" y="633122"/>
              <a:ext cx="367131" cy="351237"/>
            </a:xfrm>
            <a:custGeom>
              <a:avLst/>
              <a:gdLst>
                <a:gd name="connsiteX0" fmla="*/ 0 w 326572"/>
                <a:gd name="connsiteY0" fmla="*/ 188026 h 349662"/>
                <a:gd name="connsiteX1" fmla="*/ 82468 w 326572"/>
                <a:gd name="connsiteY1" fmla="*/ 188026 h 349662"/>
                <a:gd name="connsiteX2" fmla="*/ 108858 w 326572"/>
                <a:gd name="connsiteY2" fmla="*/ 112156 h 349662"/>
                <a:gd name="connsiteX3" fmla="*/ 128650 w 326572"/>
                <a:gd name="connsiteY3" fmla="*/ 227610 h 349662"/>
                <a:gd name="connsiteX4" fmla="*/ 174832 w 326572"/>
                <a:gd name="connsiteY4" fmla="*/ 0 h 349662"/>
                <a:gd name="connsiteX5" fmla="*/ 197923 w 326572"/>
                <a:gd name="connsiteY5" fmla="*/ 349662 h 349662"/>
                <a:gd name="connsiteX6" fmla="*/ 244104 w 326572"/>
                <a:gd name="connsiteY6" fmla="*/ 92364 h 349662"/>
                <a:gd name="connsiteX7" fmla="*/ 273793 w 326572"/>
                <a:gd name="connsiteY7" fmla="*/ 188026 h 349662"/>
                <a:gd name="connsiteX8" fmla="*/ 326572 w 326572"/>
                <a:gd name="connsiteY8" fmla="*/ 188026 h 34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572" h="349662">
                  <a:moveTo>
                    <a:pt x="0" y="188026"/>
                  </a:moveTo>
                  <a:lnTo>
                    <a:pt x="82468" y="188026"/>
                  </a:lnTo>
                  <a:lnTo>
                    <a:pt x="108858" y="112156"/>
                  </a:lnTo>
                  <a:lnTo>
                    <a:pt x="128650" y="227610"/>
                  </a:lnTo>
                  <a:lnTo>
                    <a:pt x="174832" y="0"/>
                  </a:lnTo>
                  <a:lnTo>
                    <a:pt x="197923" y="349662"/>
                  </a:lnTo>
                  <a:lnTo>
                    <a:pt x="244104" y="92364"/>
                  </a:lnTo>
                  <a:lnTo>
                    <a:pt x="273793" y="188026"/>
                  </a:lnTo>
                  <a:lnTo>
                    <a:pt x="326572" y="188026"/>
                  </a:lnTo>
                </a:path>
              </a:pathLst>
            </a:custGeom>
            <a:grpFill/>
            <a:ln w="38100" cap="rnd" cmpd="sng">
              <a:solidFill>
                <a:schemeClr val="bg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en-GB">
                <a:solidFill>
                  <a:prstClr val="black"/>
                </a:solidFill>
              </a:endParaRPr>
            </a:p>
          </p:txBody>
        </p:sp>
      </p:grpSp>
    </p:spTree>
    <p:extLst>
      <p:ext uri="{BB962C8B-B14F-4D97-AF65-F5344CB8AC3E}">
        <p14:creationId xmlns:p14="http://schemas.microsoft.com/office/powerpoint/2010/main" val="131381992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036320" y="1960326"/>
            <a:ext cx="6564313" cy="9525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bg1"/>
                </a:solidFill>
                <a:latin typeface="Arial"/>
                <a:ea typeface="+mj-ea"/>
                <a:cs typeface="Arial"/>
              </a:defRPr>
            </a:lvl1pPr>
          </a:lstStyle>
          <a:p>
            <a:pPr algn="l"/>
            <a:r>
              <a:rPr lang="en-GB" sz="4000" dirty="0" smtClean="0">
                <a:solidFill>
                  <a:srgbClr val="087FB9"/>
                </a:solidFill>
                <a:latin typeface="Arial" charset="0"/>
              </a:rPr>
              <a:t>What will you do?</a:t>
            </a:r>
            <a:endParaRPr lang="en-GB" sz="4000" dirty="0">
              <a:solidFill>
                <a:srgbClr val="087FB9"/>
              </a:solidFill>
              <a:latin typeface="Arial" charset="0"/>
            </a:endParaRPr>
          </a:p>
        </p:txBody>
      </p:sp>
      <p:sp>
        <p:nvSpPr>
          <p:cNvPr id="8" name="TextBox 7"/>
          <p:cNvSpPr txBox="1"/>
          <p:nvPr/>
        </p:nvSpPr>
        <p:spPr>
          <a:xfrm>
            <a:off x="1558711" y="3037555"/>
            <a:ext cx="6466238" cy="1200328"/>
          </a:xfrm>
          <a:prstGeom prst="rect">
            <a:avLst/>
          </a:prstGeom>
          <a:noFill/>
        </p:spPr>
        <p:txBody>
          <a:bodyPr wrap="square" rtlCol="0">
            <a:spAutoFit/>
          </a:bodyPr>
          <a:lstStyle/>
          <a:p>
            <a:pPr marL="342900" indent="-342900" fontAlgn="base">
              <a:spcBef>
                <a:spcPts val="1200"/>
              </a:spcBef>
              <a:spcAft>
                <a:spcPct val="0"/>
              </a:spcAft>
              <a:buFont typeface="Wingdings" charset="2"/>
              <a:buChar char="q"/>
            </a:pPr>
            <a:r>
              <a:rPr lang="en-US" sz="2400" dirty="0" smtClean="0">
                <a:solidFill>
                  <a:srgbClr val="087FB9"/>
                </a:solidFill>
                <a:latin typeface="Arial" charset="0"/>
                <a:ea typeface="ＭＳ Ｐゴシック" charset="0"/>
                <a:cs typeface="ＭＳ Ｐゴシック" charset="0"/>
              </a:rPr>
              <a:t>Pick one area along the 6R model that you can act upon to get become more customer value-driven?</a:t>
            </a:r>
          </a:p>
        </p:txBody>
      </p:sp>
      <p:sp>
        <p:nvSpPr>
          <p:cNvPr id="14" name="Oval 13"/>
          <p:cNvSpPr/>
          <p:nvPr/>
        </p:nvSpPr>
        <p:spPr>
          <a:xfrm>
            <a:off x="668438" y="858698"/>
            <a:ext cx="1041720" cy="1041720"/>
          </a:xfrm>
          <a:prstGeom prst="ellipse">
            <a:avLst/>
          </a:prstGeom>
          <a:solidFill>
            <a:schemeClr val="bg2"/>
          </a:solidFill>
          <a:ln/>
        </p:spPr>
        <p:style>
          <a:lnRef idx="0">
            <a:schemeClr val="accent4"/>
          </a:lnRef>
          <a:fillRef idx="3">
            <a:schemeClr val="accent4"/>
          </a:fillRef>
          <a:effectRef idx="3">
            <a:schemeClr val="accent4"/>
          </a:effectRef>
          <a:fontRef idx="minor">
            <a:schemeClr val="lt1"/>
          </a:fontRef>
        </p:style>
        <p:txBody>
          <a:bodyPr lIns="68577" tIns="34289" rIns="68577" bIns="34289" rtlCol="0" anchor="ctr"/>
          <a:lstStyle/>
          <a:p>
            <a:pPr algn="ctr" defTabSz="685772"/>
            <a:endParaRPr lang="en-US" sz="1350">
              <a:solidFill>
                <a:prstClr val="white"/>
              </a:solidFill>
            </a:endParaRPr>
          </a:p>
        </p:txBody>
      </p:sp>
      <p:cxnSp>
        <p:nvCxnSpPr>
          <p:cNvPr id="15" name="Straight Connector 14"/>
          <p:cNvCxnSpPr/>
          <p:nvPr/>
        </p:nvCxnSpPr>
        <p:spPr>
          <a:xfrm flipH="1">
            <a:off x="1668908" y="1375662"/>
            <a:ext cx="6720540" cy="0"/>
          </a:xfrm>
          <a:prstGeom prst="line">
            <a:avLst/>
          </a:prstGeom>
          <a:ln w="101600" cap="rnd">
            <a:solidFill>
              <a:schemeClr val="bg2"/>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2"/>
          <a:stretch>
            <a:fillRect/>
          </a:stretch>
        </p:blipFill>
        <p:spPr>
          <a:xfrm>
            <a:off x="798506" y="1118417"/>
            <a:ext cx="770633" cy="533515"/>
          </a:xfrm>
          <a:prstGeom prst="rect">
            <a:avLst/>
          </a:prstGeom>
        </p:spPr>
      </p:pic>
    </p:spTree>
    <p:extLst>
      <p:ext uri="{BB962C8B-B14F-4D97-AF65-F5344CB8AC3E}">
        <p14:creationId xmlns:p14="http://schemas.microsoft.com/office/powerpoint/2010/main" val="264757154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52600" y="1866900"/>
            <a:ext cx="5334000" cy="970452"/>
          </a:xfrm>
          <a:prstGeom prst="rect">
            <a:avLst/>
          </a:prstGeom>
          <a:effectLst>
            <a:reflection blurRad="6350" stA="70000" endPos="92000" dist="12700" dir="5400000" sy="-100000" algn="bl" rotWithShape="0"/>
          </a:effectLst>
          <a:scene3d>
            <a:camera prst="orthographicFront">
              <a:rot lat="0" lon="900000" rev="0"/>
            </a:camera>
            <a:lightRig rig="threePt" dir="t"/>
          </a:scene3d>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0" i="0" u="none" strike="noStrike" kern="0" cap="none" spc="0" normalizeH="0" baseline="0" noProof="0" dirty="0">
                <a:ln>
                  <a:noFill/>
                </a:ln>
                <a:solidFill>
                  <a:srgbClr val="087FB9"/>
                </a:solidFill>
                <a:effectLst/>
                <a:uLnTx/>
                <a:uFillTx/>
                <a:latin typeface="Aharoni" panose="02010803020104030203" pitchFamily="2" charset="-79"/>
                <a:cs typeface="Aharoni" panose="02010803020104030203" pitchFamily="2" charset="-79"/>
              </a:rPr>
              <a:t>Reflections</a:t>
            </a:r>
            <a:endParaRPr kumimoji="0" lang="en-US" sz="5400" b="0" i="0" u="none" strike="noStrike" kern="0" cap="none" spc="0" normalizeH="0" baseline="0" noProof="0" dirty="0">
              <a:ln>
                <a:noFill/>
              </a:ln>
              <a:solidFill>
                <a:srgbClr val="087FB9"/>
              </a:solidFill>
              <a:effectLst/>
              <a:uLnTx/>
              <a:uFillTx/>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96389626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77702" y="228600"/>
            <a:ext cx="7529117" cy="733866"/>
          </a:xfrm>
        </p:spPr>
        <p:txBody>
          <a:bodyPr>
            <a:noAutofit/>
          </a:bodyPr>
          <a:lstStyle/>
          <a:p>
            <a:pPr algn="l"/>
            <a:r>
              <a:rPr lang="en-US" sz="4000" b="1" dirty="0">
                <a:solidFill>
                  <a:schemeClr val="bg1"/>
                </a:solidFill>
              </a:rPr>
              <a:t>Challenges in Following Scrum</a:t>
            </a:r>
          </a:p>
        </p:txBody>
      </p:sp>
      <p:pic>
        <p:nvPicPr>
          <p:cNvPr id="7" name="Picture 6" descr="shutterstock_82049359.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715967" y="3104"/>
            <a:ext cx="5428033" cy="5712048"/>
          </a:xfrm>
          <a:prstGeom prst="rect">
            <a:avLst/>
          </a:prstGeom>
        </p:spPr>
      </p:pic>
      <p:sp>
        <p:nvSpPr>
          <p:cNvPr id="8" name="TextBox 7"/>
          <p:cNvSpPr txBox="1"/>
          <p:nvPr/>
        </p:nvSpPr>
        <p:spPr>
          <a:xfrm rot="21403266">
            <a:off x="7240326" y="1278208"/>
            <a:ext cx="944703" cy="307777"/>
          </a:xfrm>
          <a:prstGeom prst="rect">
            <a:avLst/>
          </a:prstGeom>
          <a:noFill/>
        </p:spPr>
        <p:txBody>
          <a:bodyPr wrap="none" lIns="76193" tIns="38097" rIns="76193" bIns="38097" numCol="1" rtlCol="0">
            <a:prstTxWarp prst="textSlantUp">
              <a:avLst>
                <a:gd name="adj" fmla="val 19449"/>
              </a:avLst>
            </a:prstTxWarp>
            <a:spAutoFit/>
          </a:bodyPr>
          <a:lstStyle/>
          <a:p>
            <a:pPr defTabSz="761970" fontAlgn="base">
              <a:spcBef>
                <a:spcPct val="0"/>
              </a:spcBef>
              <a:spcAft>
                <a:spcPct val="0"/>
              </a:spcAft>
            </a:pPr>
            <a:r>
              <a:rPr lang="en-US" sz="2400" dirty="0">
                <a:solidFill>
                  <a:prstClr val="white"/>
                </a:solidFill>
                <a:cs typeface="Arial"/>
              </a:rPr>
              <a:t>Questions</a:t>
            </a:r>
          </a:p>
        </p:txBody>
      </p:sp>
      <p:sp>
        <p:nvSpPr>
          <p:cNvPr id="9" name="TextBox 8"/>
          <p:cNvSpPr txBox="1"/>
          <p:nvPr/>
        </p:nvSpPr>
        <p:spPr>
          <a:xfrm rot="21230449">
            <a:off x="5332332" y="3408456"/>
            <a:ext cx="1158991" cy="307777"/>
          </a:xfrm>
          <a:prstGeom prst="rect">
            <a:avLst/>
          </a:prstGeom>
          <a:noFill/>
        </p:spPr>
        <p:txBody>
          <a:bodyPr wrap="none" lIns="76193" tIns="38097" rIns="76193" bIns="38097" numCol="1" rtlCol="0">
            <a:prstTxWarp prst="textSlantUp">
              <a:avLst>
                <a:gd name="adj" fmla="val 27900"/>
              </a:avLst>
            </a:prstTxWarp>
            <a:spAutoFit/>
          </a:bodyPr>
          <a:lstStyle>
            <a:defPPr>
              <a:defRPr lang="en-US"/>
            </a:defPPr>
            <a:lvl1pPr>
              <a:defRPr>
                <a:solidFill>
                  <a:schemeClr val="bg1"/>
                </a:solidFill>
                <a:latin typeface="Arial"/>
                <a:cs typeface="Arial"/>
              </a:defRPr>
            </a:lvl1pPr>
          </a:lstStyle>
          <a:p>
            <a:pPr defTabSz="761970" fontAlgn="base">
              <a:spcBef>
                <a:spcPct val="0"/>
              </a:spcBef>
              <a:spcAft>
                <a:spcPct val="0"/>
              </a:spcAft>
            </a:pPr>
            <a:r>
              <a:rPr lang="en-US" sz="2800" dirty="0">
                <a:solidFill>
                  <a:prstClr val="white"/>
                </a:solidFill>
              </a:rPr>
              <a:t>Comments</a:t>
            </a:r>
          </a:p>
        </p:txBody>
      </p:sp>
      <p:sp>
        <p:nvSpPr>
          <p:cNvPr id="10" name="TextBox 9"/>
          <p:cNvSpPr txBox="1"/>
          <p:nvPr/>
        </p:nvSpPr>
        <p:spPr>
          <a:xfrm rot="21060777">
            <a:off x="6844865" y="4455513"/>
            <a:ext cx="1062903" cy="307777"/>
          </a:xfrm>
          <a:prstGeom prst="rect">
            <a:avLst/>
          </a:prstGeom>
          <a:noFill/>
        </p:spPr>
        <p:txBody>
          <a:bodyPr wrap="none" lIns="76193" tIns="38097" rIns="76193" bIns="38097" numCol="1" rtlCol="0">
            <a:prstTxWarp prst="textSlantUp">
              <a:avLst>
                <a:gd name="adj" fmla="val 26303"/>
              </a:avLst>
            </a:prstTxWarp>
            <a:spAutoFit/>
          </a:bodyPr>
          <a:lstStyle>
            <a:defPPr>
              <a:defRPr lang="en-US"/>
            </a:defPPr>
            <a:lvl1pPr>
              <a:defRPr>
                <a:solidFill>
                  <a:schemeClr val="bg1"/>
                </a:solidFill>
                <a:latin typeface="Arial"/>
                <a:cs typeface="Arial"/>
              </a:defRPr>
            </a:lvl1pPr>
          </a:lstStyle>
          <a:p>
            <a:pPr defTabSz="761970" fontAlgn="base">
              <a:spcBef>
                <a:spcPct val="0"/>
              </a:spcBef>
              <a:spcAft>
                <a:spcPct val="0"/>
              </a:spcAft>
            </a:pPr>
            <a:r>
              <a:rPr lang="en-US" sz="3600" dirty="0">
                <a:solidFill>
                  <a:prstClr val="white"/>
                </a:solidFill>
              </a:rPr>
              <a:t>Thoughts?</a:t>
            </a:r>
          </a:p>
        </p:txBody>
      </p:sp>
      <p:sp>
        <p:nvSpPr>
          <p:cNvPr id="11" name="TextBox 10"/>
          <p:cNvSpPr txBox="1"/>
          <p:nvPr/>
        </p:nvSpPr>
        <p:spPr>
          <a:xfrm rot="21383456">
            <a:off x="7498893" y="2714850"/>
            <a:ext cx="685762" cy="288557"/>
          </a:xfrm>
          <a:prstGeom prst="rect">
            <a:avLst/>
          </a:prstGeom>
          <a:noFill/>
        </p:spPr>
        <p:txBody>
          <a:bodyPr wrap="none" lIns="76193" tIns="38097" rIns="76193" bIns="38097" numCol="1" rtlCol="0">
            <a:prstTxWarp prst="textSlantUp">
              <a:avLst>
                <a:gd name="adj" fmla="val 31958"/>
              </a:avLst>
            </a:prstTxWarp>
            <a:spAutoFit/>
          </a:bodyPr>
          <a:lstStyle>
            <a:defPPr>
              <a:defRPr lang="en-US"/>
            </a:defPPr>
            <a:lvl1pPr>
              <a:defRPr>
                <a:solidFill>
                  <a:schemeClr val="bg1"/>
                </a:solidFill>
                <a:latin typeface="Arial"/>
                <a:cs typeface="Arial"/>
              </a:defRPr>
            </a:lvl1pPr>
          </a:lstStyle>
          <a:p>
            <a:pPr defTabSz="761970" fontAlgn="base">
              <a:spcBef>
                <a:spcPct val="0"/>
              </a:spcBef>
              <a:spcAft>
                <a:spcPct val="0"/>
              </a:spcAft>
            </a:pPr>
            <a:r>
              <a:rPr lang="en-US" sz="2400" dirty="0">
                <a:solidFill>
                  <a:prstClr val="white"/>
                </a:solidFill>
              </a:rPr>
              <a:t>Ideas?</a:t>
            </a:r>
          </a:p>
        </p:txBody>
      </p:sp>
      <p:sp>
        <p:nvSpPr>
          <p:cNvPr id="12" name="Title 1"/>
          <p:cNvSpPr txBox="1">
            <a:spLocks/>
          </p:cNvSpPr>
          <p:nvPr/>
        </p:nvSpPr>
        <p:spPr>
          <a:xfrm>
            <a:off x="694018" y="2263035"/>
            <a:ext cx="2881031" cy="1193253"/>
          </a:xfrm>
          <a:prstGeom prst="rect">
            <a:avLst/>
          </a:prstGeom>
        </p:spPr>
        <p:txBody>
          <a:bodyP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5000">
                <a:solidFill>
                  <a:srgbClr val="1A87CD"/>
                </a:solidFill>
              </a:rPr>
              <a:t>Wrap up</a:t>
            </a:r>
            <a:endParaRPr lang="en-US" sz="5000" dirty="0">
              <a:solidFill>
                <a:srgbClr val="1A87CD"/>
              </a:solidFill>
            </a:endParaRPr>
          </a:p>
        </p:txBody>
      </p:sp>
    </p:spTree>
    <p:extLst>
      <p:ext uri="{BB962C8B-B14F-4D97-AF65-F5344CB8AC3E}">
        <p14:creationId xmlns:p14="http://schemas.microsoft.com/office/powerpoint/2010/main" val="1144963862"/>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bg2"/>
                </a:solidFill>
              </a:rPr>
              <a:t>Thank you!</a:t>
            </a:r>
            <a:endParaRPr lang="en-US" dirty="0">
              <a:solidFill>
                <a:schemeClr val="bg2"/>
              </a:solidFill>
            </a:endParaRPr>
          </a:p>
        </p:txBody>
      </p:sp>
      <p:sp>
        <p:nvSpPr>
          <p:cNvPr id="6" name="Content Placeholder 5"/>
          <p:cNvSpPr>
            <a:spLocks noGrp="1"/>
          </p:cNvSpPr>
          <p:nvPr>
            <p:ph idx="1"/>
          </p:nvPr>
        </p:nvSpPr>
        <p:spPr>
          <a:xfrm>
            <a:off x="360001" y="1324000"/>
            <a:ext cx="8541472" cy="3834185"/>
          </a:xfrm>
        </p:spPr>
        <p:txBody>
          <a:bodyPr>
            <a:normAutofit fontScale="92500" lnSpcReduction="20000"/>
          </a:bodyPr>
          <a:lstStyle/>
          <a:p>
            <a:pPr marL="0" indent="0">
              <a:buNone/>
            </a:pPr>
            <a:endParaRPr lang="en-US" dirty="0" smtClean="0"/>
          </a:p>
          <a:p>
            <a:pPr marL="0" indent="0">
              <a:buNone/>
            </a:pPr>
            <a:endParaRPr lang="en-US" dirty="0"/>
          </a:p>
          <a:p>
            <a:pPr marL="0" indent="0">
              <a:buNone/>
            </a:pPr>
            <a:endParaRPr lang="en-US" dirty="0"/>
          </a:p>
          <a:p>
            <a:pPr marL="0" indent="0">
              <a:buNone/>
            </a:pPr>
            <a:endParaRPr lang="en-US" dirty="0" smtClean="0"/>
          </a:p>
          <a:p>
            <a:pPr marL="0" indent="0">
              <a:spcBef>
                <a:spcPts val="1320"/>
              </a:spcBef>
              <a:buNone/>
            </a:pPr>
            <a:r>
              <a:rPr lang="en-US" dirty="0" smtClean="0">
                <a:solidFill>
                  <a:srgbClr val="087FB9"/>
                </a:solidFill>
              </a:rPr>
              <a:t>Follow </a:t>
            </a:r>
            <a:r>
              <a:rPr lang="en-US" dirty="0" smtClean="0">
                <a:solidFill>
                  <a:srgbClr val="087FB9"/>
                </a:solidFill>
              </a:rPr>
              <a:t>me </a:t>
            </a:r>
            <a:r>
              <a:rPr lang="en-US" dirty="0">
                <a:solidFill>
                  <a:srgbClr val="087FB9"/>
                </a:solidFill>
              </a:rPr>
              <a:t>at: </a:t>
            </a:r>
            <a:r>
              <a:rPr lang="en-US" dirty="0" smtClean="0">
                <a:solidFill>
                  <a:srgbClr val="087FB9"/>
                </a:solidFill>
              </a:rPr>
              <a:t> </a:t>
            </a:r>
          </a:p>
          <a:p>
            <a:pPr marL="360362" lvl="1" indent="0">
              <a:spcBef>
                <a:spcPts val="1320"/>
              </a:spcBef>
              <a:buNone/>
            </a:pPr>
            <a:r>
              <a:rPr lang="en-US" dirty="0" smtClean="0">
                <a:solidFill>
                  <a:srgbClr val="087FB9"/>
                </a:solidFill>
              </a:rPr>
              <a:t>My Agile Adoption Roadmap Blog at </a:t>
            </a:r>
            <a:r>
              <a:rPr lang="en-US" dirty="0" smtClean="0">
                <a:hlinkClick r:id="rId3"/>
              </a:rPr>
              <a:t>http</a:t>
            </a:r>
            <a:r>
              <a:rPr lang="en-US" dirty="0">
                <a:hlinkClick r:id="rId3"/>
              </a:rPr>
              <a:t>://cmforagile.blogspot.com</a:t>
            </a:r>
            <a:r>
              <a:rPr lang="en-US" dirty="0" smtClean="0">
                <a:hlinkClick r:id="rId3"/>
              </a:rPr>
              <a:t>/</a:t>
            </a:r>
            <a:endParaRPr lang="en-US" dirty="0" smtClean="0"/>
          </a:p>
          <a:p>
            <a:pPr marL="360362" lvl="1" indent="0">
              <a:spcBef>
                <a:spcPts val="1320"/>
              </a:spcBef>
              <a:buNone/>
            </a:pPr>
            <a:r>
              <a:rPr lang="en-US" dirty="0" smtClean="0">
                <a:solidFill>
                  <a:srgbClr val="087FB9"/>
                </a:solidFill>
              </a:rPr>
              <a:t>On Twitter at</a:t>
            </a:r>
            <a:r>
              <a:rPr lang="en-US" dirty="0" smtClean="0"/>
              <a:t>: </a:t>
            </a:r>
            <a:r>
              <a:rPr lang="en-US" dirty="0" smtClean="0">
                <a:solidFill>
                  <a:srgbClr val="0000FF"/>
                </a:solidFill>
              </a:rPr>
              <a:t>@</a:t>
            </a:r>
            <a:r>
              <a:rPr lang="en-US" dirty="0" err="1" smtClean="0">
                <a:solidFill>
                  <a:srgbClr val="0000FF"/>
                </a:solidFill>
              </a:rPr>
              <a:t>AgileMario</a:t>
            </a:r>
            <a:endParaRPr lang="en-US" dirty="0" smtClean="0">
              <a:solidFill>
                <a:srgbClr val="0000FF"/>
              </a:solidFill>
            </a:endParaRPr>
          </a:p>
        </p:txBody>
      </p:sp>
      <p:pic>
        <p:nvPicPr>
          <p:cNvPr id="8" name="Picture 7"/>
          <p:cNvPicPr>
            <a:picLocks noChangeAspect="1"/>
          </p:cNvPicPr>
          <p:nvPr/>
        </p:nvPicPr>
        <p:blipFill rotWithShape="1">
          <a:blip r:embed="rId4"/>
          <a:srcRect l="8989" r="10113" b="8649"/>
          <a:stretch/>
        </p:blipFill>
        <p:spPr>
          <a:xfrm>
            <a:off x="7226740" y="429973"/>
            <a:ext cx="1337811" cy="16097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Footer Placeholder 1"/>
          <p:cNvSpPr>
            <a:spLocks noGrp="1"/>
          </p:cNvSpPr>
          <p:nvPr>
            <p:ph type="ftr" sz="quarter" idx="11"/>
          </p:nvPr>
        </p:nvSpPr>
        <p:spPr/>
        <p:txBody>
          <a:bodyPr/>
          <a:lstStyle/>
          <a:p>
            <a:r>
              <a:rPr lang="en-GB" dirty="0" smtClean="0"/>
              <a:t>Agile at the Enterprise - Mario Moreira</a:t>
            </a:r>
            <a:endParaRPr lang="en-GB" dirty="0"/>
          </a:p>
        </p:txBody>
      </p:sp>
      <p:pic>
        <p:nvPicPr>
          <p:cNvPr id="11" name="Picture 10"/>
          <p:cNvPicPr>
            <a:picLocks noChangeAspect="1"/>
          </p:cNvPicPr>
          <p:nvPr/>
        </p:nvPicPr>
        <p:blipFill>
          <a:blip r:embed="rId5"/>
          <a:stretch>
            <a:fillRect/>
          </a:stretch>
        </p:blipFill>
        <p:spPr>
          <a:xfrm>
            <a:off x="7148853" y="2946589"/>
            <a:ext cx="1415698" cy="18908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63274920"/>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181366"/>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914400">
              <a:defRPr/>
            </a:pPr>
            <a:endParaRPr lang="en-GB" kern="0">
              <a:solidFill>
                <a:sysClr val="windowText" lastClr="000000"/>
              </a:solidFill>
              <a:latin typeface="Arial" panose="020B0604020202020204" pitchFamily="34" charset="0"/>
              <a:cs typeface="Arial" panose="020B0604020202020204" pitchFamily="34" charset="0"/>
            </a:endParaRPr>
          </a:p>
        </p:txBody>
      </p:sp>
      <p:sp>
        <p:nvSpPr>
          <p:cNvPr id="9" name="Title 1"/>
          <p:cNvSpPr txBox="1">
            <a:spLocks/>
          </p:cNvSpPr>
          <p:nvPr/>
        </p:nvSpPr>
        <p:spPr>
          <a:xfrm>
            <a:off x="677702" y="228600"/>
            <a:ext cx="7529117" cy="733866"/>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defRPr/>
            </a:pPr>
            <a:r>
              <a:rPr lang="en-US" sz="3200" b="1" dirty="0" smtClean="0">
                <a:solidFill>
                  <a:prstClr val="white"/>
                </a:solidFill>
                <a:latin typeface="Arial" panose="020B0604020202020204" pitchFamily="34" charset="0"/>
                <a:cs typeface="Arial" panose="020B0604020202020204" pitchFamily="34" charset="0"/>
              </a:rPr>
              <a:t>Why this session?</a:t>
            </a:r>
            <a:endParaRPr lang="en-US" sz="3200" b="1" dirty="0">
              <a:solidFill>
                <a:prstClr val="black"/>
              </a:solidFill>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443972" y="1407233"/>
            <a:ext cx="7511143" cy="388603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176"/>
              </a:spcBef>
              <a:buFont typeface="Arial"/>
              <a:buNone/>
            </a:pPr>
            <a:r>
              <a:rPr lang="en-US" sz="2400" dirty="0">
                <a:solidFill>
                  <a:srgbClr val="D9D9D9"/>
                </a:solidFill>
                <a:latin typeface="Arial" panose="020B0604020202020204" pitchFamily="34" charset="0"/>
                <a:ea typeface="ＭＳ Ｐゴシック" charset="0"/>
                <a:cs typeface="Arial" panose="020B0604020202020204" pitchFamily="34" charset="0"/>
              </a:rPr>
              <a:t>Little visibility and transparency of the top ideas (aka, work) being worked on in the company</a:t>
            </a:r>
          </a:p>
          <a:p>
            <a:pPr marL="0" indent="0">
              <a:spcBef>
                <a:spcPts val="1176"/>
              </a:spcBef>
              <a:buFont typeface="Arial"/>
              <a:buNone/>
            </a:pPr>
            <a:r>
              <a:rPr lang="en-US" sz="2400" dirty="0">
                <a:solidFill>
                  <a:srgbClr val="087FB9"/>
                </a:solidFill>
                <a:latin typeface="Arial" panose="020B0604020202020204" pitchFamily="34" charset="0"/>
                <a:ea typeface="ＭＳ Ｐゴシック" charset="0"/>
                <a:cs typeface="Arial" panose="020B0604020202020204" pitchFamily="34" charset="0"/>
              </a:rPr>
              <a:t>Companies are not truly aware of the value of their work and realize they are working on lower value work</a:t>
            </a:r>
          </a:p>
          <a:p>
            <a:pPr marL="0" indent="0">
              <a:spcBef>
                <a:spcPts val="1176"/>
              </a:spcBef>
              <a:buFont typeface="Arial"/>
              <a:buNone/>
            </a:pPr>
            <a:r>
              <a:rPr lang="en-US" sz="2400" dirty="0" smtClean="0">
                <a:solidFill>
                  <a:srgbClr val="D9D9D9"/>
                </a:solidFill>
                <a:latin typeface="Arial" panose="020B0604020202020204" pitchFamily="34" charset="0"/>
                <a:ea typeface="ＭＳ Ｐゴシック" charset="0"/>
                <a:cs typeface="Arial" panose="020B0604020202020204" pitchFamily="34" charset="0"/>
              </a:rPr>
              <a:t>Few can connect their team work to the top ideas or enterprise strategy</a:t>
            </a:r>
          </a:p>
          <a:p>
            <a:pPr marL="0" indent="0">
              <a:spcBef>
                <a:spcPts val="1176"/>
              </a:spcBef>
              <a:buNone/>
            </a:pPr>
            <a:r>
              <a:rPr lang="en-US" sz="2400" dirty="0">
                <a:solidFill>
                  <a:srgbClr val="D9D9D9"/>
                </a:solidFill>
                <a:latin typeface="Arial" panose="020B0604020202020204" pitchFamily="34" charset="0"/>
                <a:ea typeface="ＭＳ Ｐゴシック" charset="0"/>
                <a:cs typeface="Arial" panose="020B0604020202020204" pitchFamily="34" charset="0"/>
              </a:rPr>
              <a:t>Too much focus on big batches where upward of 60% of features is rarely </a:t>
            </a:r>
            <a:r>
              <a:rPr lang="en-US" sz="2400" dirty="0" smtClean="0">
                <a:solidFill>
                  <a:srgbClr val="D9D9D9"/>
                </a:solidFill>
                <a:latin typeface="Arial" panose="020B0604020202020204" pitchFamily="34" charset="0"/>
                <a:ea typeface="ＭＳ Ｐゴシック" charset="0"/>
                <a:cs typeface="Arial" panose="020B0604020202020204" pitchFamily="34" charset="0"/>
              </a:rPr>
              <a:t>used </a:t>
            </a:r>
          </a:p>
          <a:p>
            <a:pPr marL="0" indent="0">
              <a:spcBef>
                <a:spcPts val="1176"/>
              </a:spcBef>
              <a:buNone/>
            </a:pPr>
            <a:r>
              <a:rPr lang="en-US" sz="2400" dirty="0" smtClean="0">
                <a:solidFill>
                  <a:srgbClr val="D9D9D9"/>
                </a:solidFill>
                <a:latin typeface="Arial" panose="020B0604020202020204" pitchFamily="34" charset="0"/>
                <a:ea typeface="ＭＳ Ｐゴシック" charset="0"/>
                <a:cs typeface="Arial" panose="020B0604020202020204" pitchFamily="34" charset="0"/>
              </a:rPr>
              <a:t>Agile is occurring in only parts of the Enterprise</a:t>
            </a:r>
            <a:endParaRPr lang="en-US" sz="2400" dirty="0">
              <a:solidFill>
                <a:srgbClr val="D9D9D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smtClean="0">
              <a:solidFill>
                <a:srgbClr val="087FB9"/>
              </a:solidFill>
              <a:latin typeface="Arial" panose="020B0604020202020204" pitchFamily="34" charset="0"/>
              <a:ea typeface="ＭＳ Ｐゴシック" charset="0"/>
              <a:cs typeface="Arial" panose="020B0604020202020204" pitchFamily="34" charset="0"/>
            </a:endParaRPr>
          </a:p>
          <a:p>
            <a:pPr marL="0" indent="0">
              <a:spcBef>
                <a:spcPts val="1176"/>
              </a:spcBef>
              <a:buFont typeface="Arial"/>
              <a:buNone/>
            </a:pPr>
            <a:endParaRPr lang="en-US" sz="2400" dirty="0">
              <a:solidFill>
                <a:srgbClr val="087FB9"/>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5691646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369446" y="1383154"/>
            <a:ext cx="0" cy="3728085"/>
          </a:xfrm>
          <a:prstGeom prst="line">
            <a:avLst/>
          </a:prstGeom>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flipH="1">
            <a:off x="2369446" y="5111239"/>
            <a:ext cx="6429375" cy="0"/>
          </a:xfrm>
          <a:prstGeom prst="line">
            <a:avLst/>
          </a:prstGeom>
        </p:spPr>
        <p:style>
          <a:lnRef idx="2">
            <a:schemeClr val="dk1"/>
          </a:lnRef>
          <a:fillRef idx="0">
            <a:schemeClr val="dk1"/>
          </a:fillRef>
          <a:effectRef idx="1">
            <a:schemeClr val="dk1"/>
          </a:effectRef>
          <a:fontRef idx="minor">
            <a:schemeClr val="tx1"/>
          </a:fontRef>
        </p:style>
      </p:cxnSp>
      <p:sp>
        <p:nvSpPr>
          <p:cNvPr id="9" name="Rectangle 8"/>
          <p:cNvSpPr/>
          <p:nvPr/>
        </p:nvSpPr>
        <p:spPr>
          <a:xfrm>
            <a:off x="2703773" y="15736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0" name="Rectangle 9"/>
          <p:cNvSpPr/>
          <p:nvPr/>
        </p:nvSpPr>
        <p:spPr>
          <a:xfrm>
            <a:off x="2753469" y="19927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1" name="Rectangle 10"/>
          <p:cNvSpPr/>
          <p:nvPr/>
        </p:nvSpPr>
        <p:spPr>
          <a:xfrm>
            <a:off x="2848553" y="247281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2" name="Rectangle 11"/>
          <p:cNvSpPr/>
          <p:nvPr/>
        </p:nvSpPr>
        <p:spPr>
          <a:xfrm>
            <a:off x="3031433" y="379107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3" name="Rectangle 12"/>
          <p:cNvSpPr/>
          <p:nvPr/>
        </p:nvSpPr>
        <p:spPr>
          <a:xfrm>
            <a:off x="3130493" y="414921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4" name="Rectangle 13"/>
          <p:cNvSpPr/>
          <p:nvPr/>
        </p:nvSpPr>
        <p:spPr>
          <a:xfrm>
            <a:off x="3290513" y="437019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5" name="Rectangle 14"/>
          <p:cNvSpPr/>
          <p:nvPr/>
        </p:nvSpPr>
        <p:spPr>
          <a:xfrm>
            <a:off x="3409783" y="4493108"/>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7" name="Rectangle 16"/>
          <p:cNvSpPr/>
          <p:nvPr/>
        </p:nvSpPr>
        <p:spPr>
          <a:xfrm>
            <a:off x="3608565" y="46216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8" name="Rectangle 17"/>
          <p:cNvSpPr/>
          <p:nvPr/>
        </p:nvSpPr>
        <p:spPr>
          <a:xfrm>
            <a:off x="3747713" y="468642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9" name="Rectangle 18"/>
          <p:cNvSpPr/>
          <p:nvPr/>
        </p:nvSpPr>
        <p:spPr>
          <a:xfrm>
            <a:off x="3900113" y="47369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0" name="Rectangle 19"/>
          <p:cNvSpPr/>
          <p:nvPr/>
        </p:nvSpPr>
        <p:spPr>
          <a:xfrm>
            <a:off x="4052513" y="47521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1" name="Rectangle 20"/>
          <p:cNvSpPr/>
          <p:nvPr/>
        </p:nvSpPr>
        <p:spPr>
          <a:xfrm>
            <a:off x="4204913" y="47750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2" name="Rectangle 21"/>
          <p:cNvSpPr/>
          <p:nvPr/>
        </p:nvSpPr>
        <p:spPr>
          <a:xfrm>
            <a:off x="4357313" y="47826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3" name="Rectangle 22"/>
          <p:cNvSpPr/>
          <p:nvPr/>
        </p:nvSpPr>
        <p:spPr>
          <a:xfrm>
            <a:off x="4486853" y="48131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4" name="Rectangle 23"/>
          <p:cNvSpPr/>
          <p:nvPr/>
        </p:nvSpPr>
        <p:spPr>
          <a:xfrm>
            <a:off x="4624013" y="48207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5" name="Rectangle 24"/>
          <p:cNvSpPr/>
          <p:nvPr/>
        </p:nvSpPr>
        <p:spPr>
          <a:xfrm>
            <a:off x="476117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6" name="Rectangle 25"/>
          <p:cNvSpPr/>
          <p:nvPr/>
        </p:nvSpPr>
        <p:spPr>
          <a:xfrm>
            <a:off x="489833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7" name="Rectangle 26"/>
          <p:cNvSpPr/>
          <p:nvPr/>
        </p:nvSpPr>
        <p:spPr>
          <a:xfrm>
            <a:off x="504311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8" name="Rectangle 27"/>
          <p:cNvSpPr/>
          <p:nvPr/>
        </p:nvSpPr>
        <p:spPr>
          <a:xfrm>
            <a:off x="5180273" y="48359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9" name="Rectangle 28"/>
          <p:cNvSpPr/>
          <p:nvPr/>
        </p:nvSpPr>
        <p:spPr>
          <a:xfrm>
            <a:off x="531743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0" name="Rectangle 29"/>
          <p:cNvSpPr/>
          <p:nvPr/>
        </p:nvSpPr>
        <p:spPr>
          <a:xfrm>
            <a:off x="545459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1" name="Rectangle 30"/>
          <p:cNvSpPr/>
          <p:nvPr/>
        </p:nvSpPr>
        <p:spPr>
          <a:xfrm>
            <a:off x="559937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2" name="Rectangle 31"/>
          <p:cNvSpPr/>
          <p:nvPr/>
        </p:nvSpPr>
        <p:spPr>
          <a:xfrm>
            <a:off x="573653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3" name="Rectangle 32"/>
          <p:cNvSpPr/>
          <p:nvPr/>
        </p:nvSpPr>
        <p:spPr>
          <a:xfrm>
            <a:off x="587369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4" name="Rectangle 33"/>
          <p:cNvSpPr/>
          <p:nvPr/>
        </p:nvSpPr>
        <p:spPr>
          <a:xfrm>
            <a:off x="601847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5" name="Rectangle 34"/>
          <p:cNvSpPr/>
          <p:nvPr/>
        </p:nvSpPr>
        <p:spPr>
          <a:xfrm>
            <a:off x="6155633" y="48588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6" name="Rectangle 35"/>
          <p:cNvSpPr/>
          <p:nvPr/>
        </p:nvSpPr>
        <p:spPr>
          <a:xfrm>
            <a:off x="6291839" y="48588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7" name="Rectangle 36"/>
          <p:cNvSpPr/>
          <p:nvPr/>
        </p:nvSpPr>
        <p:spPr>
          <a:xfrm>
            <a:off x="642899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8" name="Rectangle 37"/>
          <p:cNvSpPr/>
          <p:nvPr/>
        </p:nvSpPr>
        <p:spPr>
          <a:xfrm>
            <a:off x="656615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9" name="Rectangle 38"/>
          <p:cNvSpPr/>
          <p:nvPr/>
        </p:nvSpPr>
        <p:spPr>
          <a:xfrm>
            <a:off x="671093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0" name="Rectangle 39"/>
          <p:cNvSpPr/>
          <p:nvPr/>
        </p:nvSpPr>
        <p:spPr>
          <a:xfrm>
            <a:off x="6848099" y="48740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1" name="Rectangle 40"/>
          <p:cNvSpPr/>
          <p:nvPr/>
        </p:nvSpPr>
        <p:spPr>
          <a:xfrm>
            <a:off x="6985259" y="48740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2" name="Rectangle 41"/>
          <p:cNvSpPr/>
          <p:nvPr/>
        </p:nvSpPr>
        <p:spPr>
          <a:xfrm>
            <a:off x="712241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3" name="Rectangle 42"/>
          <p:cNvSpPr/>
          <p:nvPr/>
        </p:nvSpPr>
        <p:spPr>
          <a:xfrm>
            <a:off x="725957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4" name="Rectangle 43"/>
          <p:cNvSpPr/>
          <p:nvPr/>
        </p:nvSpPr>
        <p:spPr>
          <a:xfrm>
            <a:off x="740435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5" name="Rectangle 44"/>
          <p:cNvSpPr/>
          <p:nvPr/>
        </p:nvSpPr>
        <p:spPr>
          <a:xfrm>
            <a:off x="7541519" y="48893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6" name="Rectangle 45"/>
          <p:cNvSpPr/>
          <p:nvPr/>
        </p:nvSpPr>
        <p:spPr>
          <a:xfrm>
            <a:off x="7678679" y="48893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7" name="Rectangle 46"/>
          <p:cNvSpPr/>
          <p:nvPr/>
        </p:nvSpPr>
        <p:spPr>
          <a:xfrm>
            <a:off x="781583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8" name="Rectangle 47"/>
          <p:cNvSpPr/>
          <p:nvPr/>
        </p:nvSpPr>
        <p:spPr>
          <a:xfrm>
            <a:off x="795299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9" name="Rectangle 48"/>
          <p:cNvSpPr/>
          <p:nvPr/>
        </p:nvSpPr>
        <p:spPr>
          <a:xfrm>
            <a:off x="809015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0" name="Rectangle 49"/>
          <p:cNvSpPr/>
          <p:nvPr/>
        </p:nvSpPr>
        <p:spPr>
          <a:xfrm>
            <a:off x="823493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1" name="TextBox 50"/>
          <p:cNvSpPr txBox="1"/>
          <p:nvPr/>
        </p:nvSpPr>
        <p:spPr>
          <a:xfrm>
            <a:off x="1888918" y="4769708"/>
            <a:ext cx="418704" cy="369332"/>
          </a:xfrm>
          <a:prstGeom prst="rect">
            <a:avLst/>
          </a:prstGeom>
          <a:noFill/>
        </p:spPr>
        <p:txBody>
          <a:bodyPr wrap="none" rtlCol="0">
            <a:spAutoFit/>
          </a:bodyPr>
          <a:lstStyle/>
          <a:p>
            <a:r>
              <a:rPr lang="en-US" smtClean="0"/>
              <a:t>$0</a:t>
            </a:r>
            <a:endParaRPr lang="en-US"/>
          </a:p>
        </p:txBody>
      </p:sp>
      <p:sp>
        <p:nvSpPr>
          <p:cNvPr id="52" name="TextBox 51"/>
          <p:cNvSpPr txBox="1"/>
          <p:nvPr/>
        </p:nvSpPr>
        <p:spPr>
          <a:xfrm>
            <a:off x="1234876" y="4466278"/>
            <a:ext cx="1061509" cy="369332"/>
          </a:xfrm>
          <a:prstGeom prst="rect">
            <a:avLst/>
          </a:prstGeom>
          <a:noFill/>
        </p:spPr>
        <p:txBody>
          <a:bodyPr wrap="none" rtlCol="0">
            <a:spAutoFit/>
          </a:bodyPr>
          <a:lstStyle/>
          <a:p>
            <a:r>
              <a:rPr lang="en-US" dirty="0" smtClean="0"/>
              <a:t>$250,000</a:t>
            </a:r>
            <a:endParaRPr lang="en-US" dirty="0"/>
          </a:p>
        </p:txBody>
      </p:sp>
      <p:sp>
        <p:nvSpPr>
          <p:cNvPr id="54" name="TextBox 53"/>
          <p:cNvSpPr txBox="1"/>
          <p:nvPr/>
        </p:nvSpPr>
        <p:spPr>
          <a:xfrm>
            <a:off x="1238493" y="4112067"/>
            <a:ext cx="1061509" cy="369332"/>
          </a:xfrm>
          <a:prstGeom prst="rect">
            <a:avLst/>
          </a:prstGeom>
          <a:noFill/>
        </p:spPr>
        <p:txBody>
          <a:bodyPr wrap="none" rtlCol="0">
            <a:spAutoFit/>
          </a:bodyPr>
          <a:lstStyle/>
          <a:p>
            <a:r>
              <a:rPr lang="en-US" smtClean="0"/>
              <a:t>$500,000</a:t>
            </a:r>
            <a:endParaRPr lang="en-US"/>
          </a:p>
        </p:txBody>
      </p:sp>
      <p:sp>
        <p:nvSpPr>
          <p:cNvPr id="55" name="TextBox 54"/>
          <p:cNvSpPr txBox="1"/>
          <p:nvPr/>
        </p:nvSpPr>
        <p:spPr>
          <a:xfrm>
            <a:off x="1224081" y="3774048"/>
            <a:ext cx="1061509" cy="369332"/>
          </a:xfrm>
          <a:prstGeom prst="rect">
            <a:avLst/>
          </a:prstGeom>
          <a:noFill/>
        </p:spPr>
        <p:txBody>
          <a:bodyPr wrap="none" rtlCol="0">
            <a:spAutoFit/>
          </a:bodyPr>
          <a:lstStyle/>
          <a:p>
            <a:r>
              <a:rPr lang="en-US" smtClean="0"/>
              <a:t>$750,000</a:t>
            </a:r>
            <a:endParaRPr lang="en-US"/>
          </a:p>
        </p:txBody>
      </p:sp>
      <p:sp>
        <p:nvSpPr>
          <p:cNvPr id="56" name="TextBox 55"/>
          <p:cNvSpPr txBox="1"/>
          <p:nvPr/>
        </p:nvSpPr>
        <p:spPr>
          <a:xfrm>
            <a:off x="1048821" y="3405133"/>
            <a:ext cx="1236236" cy="369332"/>
          </a:xfrm>
          <a:prstGeom prst="rect">
            <a:avLst/>
          </a:prstGeom>
          <a:noFill/>
        </p:spPr>
        <p:txBody>
          <a:bodyPr wrap="none" rtlCol="0">
            <a:spAutoFit/>
          </a:bodyPr>
          <a:lstStyle/>
          <a:p>
            <a:r>
              <a:rPr lang="en-US" smtClean="0"/>
              <a:t>$1,000,000</a:t>
            </a:r>
            <a:endParaRPr lang="en-US"/>
          </a:p>
        </p:txBody>
      </p:sp>
      <p:sp>
        <p:nvSpPr>
          <p:cNvPr id="57" name="TextBox 56"/>
          <p:cNvSpPr txBox="1"/>
          <p:nvPr/>
        </p:nvSpPr>
        <p:spPr>
          <a:xfrm>
            <a:off x="1060149" y="3053541"/>
            <a:ext cx="1236236" cy="369332"/>
          </a:xfrm>
          <a:prstGeom prst="rect">
            <a:avLst/>
          </a:prstGeom>
          <a:noFill/>
        </p:spPr>
        <p:txBody>
          <a:bodyPr wrap="none" rtlCol="0">
            <a:spAutoFit/>
          </a:bodyPr>
          <a:lstStyle/>
          <a:p>
            <a:r>
              <a:rPr lang="en-US" smtClean="0"/>
              <a:t>$1,250,000</a:t>
            </a:r>
            <a:endParaRPr lang="en-US" dirty="0"/>
          </a:p>
        </p:txBody>
      </p:sp>
      <p:sp>
        <p:nvSpPr>
          <p:cNvPr id="58" name="TextBox 57"/>
          <p:cNvSpPr txBox="1"/>
          <p:nvPr/>
        </p:nvSpPr>
        <p:spPr>
          <a:xfrm>
            <a:off x="1044450" y="2709064"/>
            <a:ext cx="1236236" cy="369332"/>
          </a:xfrm>
          <a:prstGeom prst="rect">
            <a:avLst/>
          </a:prstGeom>
          <a:noFill/>
        </p:spPr>
        <p:txBody>
          <a:bodyPr wrap="none" rtlCol="0">
            <a:spAutoFit/>
          </a:bodyPr>
          <a:lstStyle/>
          <a:p>
            <a:r>
              <a:rPr lang="en-US" dirty="0" smtClean="0"/>
              <a:t>$1,500,000</a:t>
            </a:r>
            <a:endParaRPr lang="en-US" dirty="0"/>
          </a:p>
        </p:txBody>
      </p:sp>
      <p:sp>
        <p:nvSpPr>
          <p:cNvPr id="59" name="TextBox 58"/>
          <p:cNvSpPr txBox="1"/>
          <p:nvPr/>
        </p:nvSpPr>
        <p:spPr>
          <a:xfrm>
            <a:off x="1030038" y="2371045"/>
            <a:ext cx="1236236" cy="369332"/>
          </a:xfrm>
          <a:prstGeom prst="rect">
            <a:avLst/>
          </a:prstGeom>
          <a:noFill/>
        </p:spPr>
        <p:txBody>
          <a:bodyPr wrap="none" rtlCol="0">
            <a:spAutoFit/>
          </a:bodyPr>
          <a:lstStyle/>
          <a:p>
            <a:r>
              <a:rPr lang="en-US" dirty="0" smtClean="0"/>
              <a:t>$1,750,000</a:t>
            </a:r>
            <a:endParaRPr lang="en-US" dirty="0"/>
          </a:p>
        </p:txBody>
      </p:sp>
      <p:sp>
        <p:nvSpPr>
          <p:cNvPr id="60" name="TextBox 59"/>
          <p:cNvSpPr txBox="1"/>
          <p:nvPr/>
        </p:nvSpPr>
        <p:spPr>
          <a:xfrm>
            <a:off x="1038026" y="2009661"/>
            <a:ext cx="1236236" cy="369332"/>
          </a:xfrm>
          <a:prstGeom prst="rect">
            <a:avLst/>
          </a:prstGeom>
          <a:noFill/>
        </p:spPr>
        <p:txBody>
          <a:bodyPr wrap="none" rtlCol="0">
            <a:spAutoFit/>
          </a:bodyPr>
          <a:lstStyle/>
          <a:p>
            <a:r>
              <a:rPr lang="en-US" dirty="0" smtClean="0"/>
              <a:t>$2,000,000</a:t>
            </a:r>
            <a:endParaRPr lang="en-US" dirty="0"/>
          </a:p>
        </p:txBody>
      </p:sp>
      <p:sp>
        <p:nvSpPr>
          <p:cNvPr id="61" name="TextBox 60"/>
          <p:cNvSpPr txBox="1"/>
          <p:nvPr/>
        </p:nvSpPr>
        <p:spPr>
          <a:xfrm>
            <a:off x="1051790" y="1657236"/>
            <a:ext cx="1236236" cy="369332"/>
          </a:xfrm>
          <a:prstGeom prst="rect">
            <a:avLst/>
          </a:prstGeom>
          <a:noFill/>
        </p:spPr>
        <p:txBody>
          <a:bodyPr wrap="none" rtlCol="0">
            <a:spAutoFit/>
          </a:bodyPr>
          <a:lstStyle/>
          <a:p>
            <a:r>
              <a:rPr lang="en-US" dirty="0" smtClean="0"/>
              <a:t>$2,250,000</a:t>
            </a:r>
            <a:endParaRPr lang="en-US" dirty="0"/>
          </a:p>
        </p:txBody>
      </p:sp>
      <p:sp>
        <p:nvSpPr>
          <p:cNvPr id="62" name="TextBox 61"/>
          <p:cNvSpPr txBox="1"/>
          <p:nvPr/>
        </p:nvSpPr>
        <p:spPr>
          <a:xfrm>
            <a:off x="1036091" y="1312759"/>
            <a:ext cx="1236236" cy="369332"/>
          </a:xfrm>
          <a:prstGeom prst="rect">
            <a:avLst/>
          </a:prstGeom>
          <a:noFill/>
        </p:spPr>
        <p:txBody>
          <a:bodyPr wrap="none" rtlCol="0">
            <a:spAutoFit/>
          </a:bodyPr>
          <a:lstStyle/>
          <a:p>
            <a:r>
              <a:rPr lang="en-US" dirty="0" smtClean="0"/>
              <a:t>$2,500,000</a:t>
            </a:r>
            <a:endParaRPr lang="en-US" dirty="0"/>
          </a:p>
        </p:txBody>
      </p:sp>
      <p:sp>
        <p:nvSpPr>
          <p:cNvPr id="64" name="TextBox 63"/>
          <p:cNvSpPr txBox="1"/>
          <p:nvPr/>
        </p:nvSpPr>
        <p:spPr>
          <a:xfrm>
            <a:off x="357810" y="224106"/>
            <a:ext cx="7845086" cy="954107"/>
          </a:xfrm>
          <a:prstGeom prst="rect">
            <a:avLst/>
          </a:prstGeom>
          <a:noFill/>
        </p:spPr>
        <p:txBody>
          <a:bodyPr wrap="square" rtlCol="0">
            <a:spAutoFit/>
          </a:bodyPr>
          <a:lstStyle/>
          <a:p>
            <a:r>
              <a:rPr lang="en-US" sz="2800" dirty="0" smtClean="0">
                <a:solidFill>
                  <a:schemeClr val="bg2"/>
                </a:solidFill>
              </a:rPr>
              <a:t>Have you ever been in a company where some teams are working on </a:t>
            </a:r>
            <a:r>
              <a:rPr lang="en-US" sz="2800" b="1" dirty="0" smtClean="0">
                <a:solidFill>
                  <a:srgbClr val="FF0000"/>
                </a:solidFill>
              </a:rPr>
              <a:t>low</a:t>
            </a:r>
            <a:r>
              <a:rPr lang="en-US" sz="2800" dirty="0" smtClean="0"/>
              <a:t> </a:t>
            </a:r>
            <a:r>
              <a:rPr lang="en-US" sz="2800" dirty="0" smtClean="0">
                <a:solidFill>
                  <a:srgbClr val="087FB9"/>
                </a:solidFill>
              </a:rPr>
              <a:t>value </a:t>
            </a:r>
            <a:r>
              <a:rPr lang="en-US" sz="2800" dirty="0" smtClean="0">
                <a:solidFill>
                  <a:srgbClr val="087FB9"/>
                </a:solidFill>
              </a:rPr>
              <a:t>work?</a:t>
            </a:r>
            <a:endParaRPr lang="en-US" sz="2800" dirty="0">
              <a:solidFill>
                <a:srgbClr val="087FB9"/>
              </a:solidFill>
            </a:endParaRPr>
          </a:p>
        </p:txBody>
      </p:sp>
      <p:sp>
        <p:nvSpPr>
          <p:cNvPr id="65" name="TextBox 64"/>
          <p:cNvSpPr txBox="1"/>
          <p:nvPr/>
        </p:nvSpPr>
        <p:spPr>
          <a:xfrm>
            <a:off x="4268727" y="2764144"/>
            <a:ext cx="4289091" cy="830972"/>
          </a:xfrm>
          <a:prstGeom prst="rect">
            <a:avLst/>
          </a:prstGeom>
          <a:noFill/>
        </p:spPr>
        <p:txBody>
          <a:bodyPr wrap="square" lIns="91414" tIns="45708" rIns="91414" bIns="45708" rtlCol="0">
            <a:spAutoFit/>
          </a:bodyPr>
          <a:lstStyle/>
          <a:p>
            <a:pPr defTabSz="457076" fontAlgn="base">
              <a:spcBef>
                <a:spcPct val="0"/>
              </a:spcBef>
              <a:spcAft>
                <a:spcPct val="0"/>
              </a:spcAft>
            </a:pPr>
            <a:r>
              <a:rPr lang="en-US" sz="2400" smtClean="0">
                <a:solidFill>
                  <a:prstClr val="black"/>
                </a:solidFill>
                <a:ea typeface="ＭＳ Ｐゴシック" charset="0"/>
                <a:cs typeface="ＭＳ Ｐゴシック" charset="0"/>
              </a:rPr>
              <a:t>Unfortunately many companies find </a:t>
            </a:r>
            <a:r>
              <a:rPr lang="en-US" sz="2400" dirty="0" smtClean="0">
                <a:solidFill>
                  <a:prstClr val="black"/>
                </a:solidFill>
                <a:ea typeface="ＭＳ Ｐゴシック" charset="0"/>
                <a:cs typeface="ＭＳ Ｐゴシック" charset="0"/>
              </a:rPr>
              <a:t>themselves in this situation</a:t>
            </a:r>
            <a:endParaRPr lang="en-US" sz="2400" dirty="0">
              <a:solidFill>
                <a:prstClr val="black"/>
              </a:solidFill>
              <a:ea typeface="ＭＳ Ｐゴシック" charset="0"/>
              <a:cs typeface="ＭＳ Ｐゴシック" charset="0"/>
            </a:endParaRPr>
          </a:p>
        </p:txBody>
      </p:sp>
      <p:cxnSp>
        <p:nvCxnSpPr>
          <p:cNvPr id="66" name="Straight Arrow Connector 65"/>
          <p:cNvCxnSpPr/>
          <p:nvPr/>
        </p:nvCxnSpPr>
        <p:spPr>
          <a:xfrm flipH="1">
            <a:off x="3469299" y="3534714"/>
            <a:ext cx="700117" cy="816691"/>
          </a:xfrm>
          <a:prstGeom prst="straightConnector1">
            <a:avLst/>
          </a:prstGeom>
          <a:ln>
            <a:solidFill>
              <a:srgbClr val="F3253C"/>
            </a:solidFill>
            <a:tailEnd type="triangle"/>
          </a:ln>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flipH="1">
            <a:off x="3684814" y="3687114"/>
            <a:ext cx="637003" cy="892755"/>
          </a:xfrm>
          <a:prstGeom prst="straightConnector1">
            <a:avLst/>
          </a:prstGeom>
          <a:ln>
            <a:solidFill>
              <a:srgbClr val="F3253C"/>
            </a:solidFill>
            <a:tailEnd type="triangle"/>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flipH="1">
            <a:off x="4287102" y="3715358"/>
            <a:ext cx="428502" cy="888095"/>
          </a:xfrm>
          <a:prstGeom prst="straightConnector1">
            <a:avLst/>
          </a:prstGeom>
          <a:ln>
            <a:solidFill>
              <a:srgbClr val="F3253C"/>
            </a:solidFill>
            <a:tailEnd type="triangle"/>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flipH="1">
            <a:off x="4715604" y="3729645"/>
            <a:ext cx="257552" cy="993111"/>
          </a:xfrm>
          <a:prstGeom prst="straightConnector1">
            <a:avLst/>
          </a:prstGeom>
          <a:ln>
            <a:solidFill>
              <a:srgbClr val="F3253C"/>
            </a:solidFill>
            <a:tailEnd type="triangle"/>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a:off x="5445377" y="3847340"/>
            <a:ext cx="0" cy="875416"/>
          </a:xfrm>
          <a:prstGeom prst="straightConnector1">
            <a:avLst/>
          </a:prstGeom>
          <a:ln>
            <a:solidFill>
              <a:srgbClr val="F3253C"/>
            </a:solidFill>
            <a:tailEnd type="triangle"/>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a:off x="5958993" y="3743933"/>
            <a:ext cx="552148" cy="972745"/>
          </a:xfrm>
          <a:prstGeom prst="straightConnector1">
            <a:avLst/>
          </a:prstGeom>
          <a:ln>
            <a:solidFill>
              <a:srgbClr val="F3253C"/>
            </a:solidFill>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6730200" y="3694428"/>
            <a:ext cx="1005506" cy="1041527"/>
          </a:xfrm>
          <a:prstGeom prst="straightConnector1">
            <a:avLst/>
          </a:prstGeom>
          <a:ln>
            <a:solidFill>
              <a:srgbClr val="F3253C"/>
            </a:solidFill>
            <a:tailEnd type="triangle"/>
          </a:ln>
        </p:spPr>
        <p:style>
          <a:lnRef idx="2">
            <a:schemeClr val="accent1"/>
          </a:lnRef>
          <a:fillRef idx="0">
            <a:schemeClr val="accent1"/>
          </a:fillRef>
          <a:effectRef idx="1">
            <a:schemeClr val="accent1"/>
          </a:effectRef>
          <a:fontRef idx="minor">
            <a:schemeClr val="tx1"/>
          </a:fontRef>
        </p:style>
      </p:cxnSp>
      <p:sp>
        <p:nvSpPr>
          <p:cNvPr id="73" name="Oval 72"/>
          <p:cNvSpPr/>
          <p:nvPr/>
        </p:nvSpPr>
        <p:spPr>
          <a:xfrm>
            <a:off x="3331135" y="4405648"/>
            <a:ext cx="261599" cy="319041"/>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4" name="Oval 73"/>
          <p:cNvSpPr/>
          <p:nvPr/>
        </p:nvSpPr>
        <p:spPr>
          <a:xfrm>
            <a:off x="3035028" y="4053416"/>
            <a:ext cx="291769" cy="335228"/>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5" name="Oval 74"/>
          <p:cNvSpPr/>
          <p:nvPr/>
        </p:nvSpPr>
        <p:spPr>
          <a:xfrm>
            <a:off x="3529359" y="4533020"/>
            <a:ext cx="267455" cy="301290"/>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6" name="Oval 75"/>
          <p:cNvSpPr/>
          <p:nvPr/>
        </p:nvSpPr>
        <p:spPr>
          <a:xfrm>
            <a:off x="3978700" y="4679055"/>
            <a:ext cx="257305" cy="274193"/>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7" name="Oval 76"/>
          <p:cNvSpPr/>
          <p:nvPr/>
        </p:nvSpPr>
        <p:spPr>
          <a:xfrm>
            <a:off x="4407510" y="4747433"/>
            <a:ext cx="247722" cy="276281"/>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8" name="Oval 77"/>
          <p:cNvSpPr/>
          <p:nvPr/>
        </p:nvSpPr>
        <p:spPr>
          <a:xfrm>
            <a:off x="4959783" y="4767311"/>
            <a:ext cx="735818" cy="276281"/>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9" name="Oval 78"/>
          <p:cNvSpPr/>
          <p:nvPr/>
        </p:nvSpPr>
        <p:spPr>
          <a:xfrm>
            <a:off x="6070961" y="4780564"/>
            <a:ext cx="735818" cy="263028"/>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80" name="Oval 79"/>
          <p:cNvSpPr/>
          <p:nvPr/>
        </p:nvSpPr>
        <p:spPr>
          <a:xfrm>
            <a:off x="6968251" y="4818239"/>
            <a:ext cx="1299540" cy="238606"/>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cxnSp>
        <p:nvCxnSpPr>
          <p:cNvPr id="81" name="Straight Arrow Connector 80"/>
          <p:cNvCxnSpPr/>
          <p:nvPr/>
        </p:nvCxnSpPr>
        <p:spPr>
          <a:xfrm flipH="1">
            <a:off x="876530" y="1515903"/>
            <a:ext cx="4728" cy="3595336"/>
          </a:xfrm>
          <a:prstGeom prst="straightConnector1">
            <a:avLst/>
          </a:prstGeom>
          <a:ln>
            <a:gradFill>
              <a:gsLst>
                <a:gs pos="0">
                  <a:srgbClr val="00B050"/>
                </a:gs>
                <a:gs pos="56000">
                  <a:schemeClr val="accent1">
                    <a:lumMod val="45000"/>
                    <a:lumOff val="55000"/>
                  </a:schemeClr>
                </a:gs>
                <a:gs pos="100000">
                  <a:srgbClr val="ED2939"/>
                </a:gs>
              </a:gsLst>
              <a:lin ang="5400000" scaled="1"/>
            </a:gra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82" name="TextBox 81"/>
          <p:cNvSpPr txBox="1"/>
          <p:nvPr/>
        </p:nvSpPr>
        <p:spPr>
          <a:xfrm>
            <a:off x="143846" y="1483353"/>
            <a:ext cx="708848" cy="984885"/>
          </a:xfrm>
          <a:prstGeom prst="rect">
            <a:avLst/>
          </a:prstGeom>
          <a:noFill/>
        </p:spPr>
        <p:txBody>
          <a:bodyPr wrap="none" rtlCol="0">
            <a:spAutoFit/>
          </a:bodyPr>
          <a:lstStyle/>
          <a:p>
            <a:pPr algn="ctr">
              <a:spcBef>
                <a:spcPts val="600"/>
              </a:spcBef>
            </a:pPr>
            <a:r>
              <a:rPr lang="en-US" sz="1600" b="1" dirty="0" smtClean="0">
                <a:solidFill>
                  <a:srgbClr val="00B050"/>
                </a:solidFill>
                <a:latin typeface="Arial"/>
                <a:cs typeface="Arial"/>
              </a:rPr>
              <a:t>High</a:t>
            </a:r>
          </a:p>
          <a:p>
            <a:pPr algn="ctr">
              <a:spcBef>
                <a:spcPts val="600"/>
              </a:spcBef>
            </a:pPr>
            <a:r>
              <a:rPr lang="en-US" sz="1600" b="1" dirty="0" smtClean="0">
                <a:solidFill>
                  <a:srgbClr val="00B050"/>
                </a:solidFill>
                <a:latin typeface="Arial"/>
                <a:cs typeface="Arial"/>
              </a:rPr>
              <a:t>value</a:t>
            </a:r>
          </a:p>
          <a:p>
            <a:pPr algn="ctr">
              <a:spcBef>
                <a:spcPts val="600"/>
              </a:spcBef>
            </a:pPr>
            <a:r>
              <a:rPr lang="en-US" sz="1600" b="1" dirty="0" smtClean="0">
                <a:solidFill>
                  <a:srgbClr val="00B050"/>
                </a:solidFill>
                <a:latin typeface="Arial"/>
                <a:cs typeface="Arial"/>
              </a:rPr>
              <a:t>work</a:t>
            </a:r>
          </a:p>
        </p:txBody>
      </p:sp>
      <p:sp>
        <p:nvSpPr>
          <p:cNvPr id="83" name="TextBox 82"/>
          <p:cNvSpPr txBox="1"/>
          <p:nvPr/>
        </p:nvSpPr>
        <p:spPr>
          <a:xfrm>
            <a:off x="108872" y="3862425"/>
            <a:ext cx="708848" cy="984885"/>
          </a:xfrm>
          <a:prstGeom prst="rect">
            <a:avLst/>
          </a:prstGeom>
          <a:noFill/>
        </p:spPr>
        <p:txBody>
          <a:bodyPr wrap="none" rtlCol="0">
            <a:spAutoFit/>
          </a:bodyPr>
          <a:lstStyle/>
          <a:p>
            <a:pPr algn="ctr">
              <a:spcBef>
                <a:spcPts val="600"/>
              </a:spcBef>
            </a:pPr>
            <a:r>
              <a:rPr lang="en-US" sz="1600" b="1" dirty="0" smtClean="0">
                <a:solidFill>
                  <a:srgbClr val="F3253C"/>
                </a:solidFill>
                <a:latin typeface="Arial"/>
                <a:cs typeface="Arial"/>
              </a:rPr>
              <a:t>Low</a:t>
            </a:r>
          </a:p>
          <a:p>
            <a:pPr algn="ctr">
              <a:spcBef>
                <a:spcPts val="600"/>
              </a:spcBef>
            </a:pPr>
            <a:r>
              <a:rPr lang="en-US" sz="1600" b="1" dirty="0" smtClean="0">
                <a:solidFill>
                  <a:srgbClr val="F3253C"/>
                </a:solidFill>
                <a:latin typeface="Arial"/>
                <a:cs typeface="Arial"/>
              </a:rPr>
              <a:t>value</a:t>
            </a:r>
          </a:p>
          <a:p>
            <a:pPr algn="ctr">
              <a:spcBef>
                <a:spcPts val="600"/>
              </a:spcBef>
            </a:pPr>
            <a:r>
              <a:rPr lang="en-US" sz="1600" b="1" dirty="0" smtClean="0">
                <a:solidFill>
                  <a:srgbClr val="F3253C"/>
                </a:solidFill>
                <a:latin typeface="Arial"/>
                <a:cs typeface="Arial"/>
              </a:rPr>
              <a:t>work</a:t>
            </a:r>
          </a:p>
        </p:txBody>
      </p:sp>
    </p:spTree>
    <p:extLst>
      <p:ext uri="{BB962C8B-B14F-4D97-AF65-F5344CB8AC3E}">
        <p14:creationId xmlns:p14="http://schemas.microsoft.com/office/powerpoint/2010/main" val="14195249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dissolve">
                                      <p:cBhvr>
                                        <p:cTn id="7" dur="500"/>
                                        <p:tgtEl>
                                          <p:spTgt spid="65"/>
                                        </p:tgtEl>
                                      </p:cBhvr>
                                    </p:animEffect>
                                  </p:childTnLst>
                                </p:cTn>
                              </p:par>
                              <p:par>
                                <p:cTn id="8" presetID="9" presetClass="entr" presetSubtype="0" fill="hold"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dissolve">
                                      <p:cBhvr>
                                        <p:cTn id="10" dur="500"/>
                                        <p:tgtEl>
                                          <p:spTgt spid="66"/>
                                        </p:tgtEl>
                                      </p:cBhvr>
                                    </p:animEffect>
                                  </p:childTnLst>
                                </p:cTn>
                              </p:par>
                              <p:par>
                                <p:cTn id="11" presetID="9" presetClass="entr" presetSubtype="0" fill="hold" nodeType="with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dissolve">
                                      <p:cBhvr>
                                        <p:cTn id="13" dur="500"/>
                                        <p:tgtEl>
                                          <p:spTgt spid="67"/>
                                        </p:tgtEl>
                                      </p:cBhvr>
                                    </p:animEffect>
                                  </p:childTnLst>
                                </p:cTn>
                              </p:par>
                              <p:par>
                                <p:cTn id="14" presetID="9" presetClass="entr" presetSubtype="0" fill="hold" nodeType="with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dissolve">
                                      <p:cBhvr>
                                        <p:cTn id="16" dur="500"/>
                                        <p:tgtEl>
                                          <p:spTgt spid="68"/>
                                        </p:tgtEl>
                                      </p:cBhvr>
                                    </p:animEffect>
                                  </p:childTnLst>
                                </p:cTn>
                              </p:par>
                              <p:par>
                                <p:cTn id="17" presetID="9" presetClass="entr" presetSubtype="0" fill="hold" nodeType="with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dissolve">
                                      <p:cBhvr>
                                        <p:cTn id="19" dur="500"/>
                                        <p:tgtEl>
                                          <p:spTgt spid="69"/>
                                        </p:tgtEl>
                                      </p:cBhvr>
                                    </p:animEffect>
                                  </p:childTnLst>
                                </p:cTn>
                              </p:par>
                              <p:par>
                                <p:cTn id="20" presetID="9" presetClass="entr" presetSubtype="0" fill="hold" nodeType="with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dissolve">
                                      <p:cBhvr>
                                        <p:cTn id="22" dur="500"/>
                                        <p:tgtEl>
                                          <p:spTgt spid="70"/>
                                        </p:tgtEl>
                                      </p:cBhvr>
                                    </p:animEffect>
                                  </p:childTnLst>
                                </p:cTn>
                              </p:par>
                              <p:par>
                                <p:cTn id="23" presetID="9"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dissolve">
                                      <p:cBhvr>
                                        <p:cTn id="25" dur="500"/>
                                        <p:tgtEl>
                                          <p:spTgt spid="71"/>
                                        </p:tgtEl>
                                      </p:cBhvr>
                                    </p:animEffect>
                                  </p:childTnLst>
                                </p:cTn>
                              </p:par>
                              <p:par>
                                <p:cTn id="26" presetID="9" presetClass="entr" presetSubtype="0" fill="hold" nodeType="with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dissolve">
                                      <p:cBhvr>
                                        <p:cTn id="28"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369446" y="1383154"/>
            <a:ext cx="0" cy="3728085"/>
          </a:xfrm>
          <a:prstGeom prst="line">
            <a:avLst/>
          </a:prstGeom>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flipH="1">
            <a:off x="2369446" y="5111239"/>
            <a:ext cx="6429375" cy="0"/>
          </a:xfrm>
          <a:prstGeom prst="line">
            <a:avLst/>
          </a:prstGeom>
        </p:spPr>
        <p:style>
          <a:lnRef idx="2">
            <a:schemeClr val="dk1"/>
          </a:lnRef>
          <a:fillRef idx="0">
            <a:schemeClr val="dk1"/>
          </a:fillRef>
          <a:effectRef idx="1">
            <a:schemeClr val="dk1"/>
          </a:effectRef>
          <a:fontRef idx="minor">
            <a:schemeClr val="tx1"/>
          </a:fontRef>
        </p:style>
      </p:cxnSp>
      <p:sp>
        <p:nvSpPr>
          <p:cNvPr id="9" name="Rectangle 8"/>
          <p:cNvSpPr/>
          <p:nvPr/>
        </p:nvSpPr>
        <p:spPr>
          <a:xfrm>
            <a:off x="2703773" y="15736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0" name="Rectangle 9"/>
          <p:cNvSpPr/>
          <p:nvPr/>
        </p:nvSpPr>
        <p:spPr>
          <a:xfrm>
            <a:off x="2753469" y="19927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1" name="Rectangle 10"/>
          <p:cNvSpPr/>
          <p:nvPr/>
        </p:nvSpPr>
        <p:spPr>
          <a:xfrm>
            <a:off x="2848553" y="247281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2" name="Rectangle 11"/>
          <p:cNvSpPr/>
          <p:nvPr/>
        </p:nvSpPr>
        <p:spPr>
          <a:xfrm>
            <a:off x="3031433" y="379107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3" name="Rectangle 12"/>
          <p:cNvSpPr/>
          <p:nvPr/>
        </p:nvSpPr>
        <p:spPr>
          <a:xfrm>
            <a:off x="3130493" y="414921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4" name="Rectangle 13"/>
          <p:cNvSpPr/>
          <p:nvPr/>
        </p:nvSpPr>
        <p:spPr>
          <a:xfrm>
            <a:off x="3290513" y="437019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5" name="Rectangle 14"/>
          <p:cNvSpPr/>
          <p:nvPr/>
        </p:nvSpPr>
        <p:spPr>
          <a:xfrm>
            <a:off x="3409783" y="4493108"/>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7" name="Rectangle 16"/>
          <p:cNvSpPr/>
          <p:nvPr/>
        </p:nvSpPr>
        <p:spPr>
          <a:xfrm>
            <a:off x="3608565" y="462165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8" name="Rectangle 17"/>
          <p:cNvSpPr/>
          <p:nvPr/>
        </p:nvSpPr>
        <p:spPr>
          <a:xfrm>
            <a:off x="3747713" y="4686424"/>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9" name="Rectangle 18"/>
          <p:cNvSpPr/>
          <p:nvPr/>
        </p:nvSpPr>
        <p:spPr>
          <a:xfrm>
            <a:off x="3900113" y="47369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0" name="Rectangle 19"/>
          <p:cNvSpPr/>
          <p:nvPr/>
        </p:nvSpPr>
        <p:spPr>
          <a:xfrm>
            <a:off x="4052513" y="47521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1" name="Rectangle 20"/>
          <p:cNvSpPr/>
          <p:nvPr/>
        </p:nvSpPr>
        <p:spPr>
          <a:xfrm>
            <a:off x="4204913" y="47750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2" name="Rectangle 21"/>
          <p:cNvSpPr/>
          <p:nvPr/>
        </p:nvSpPr>
        <p:spPr>
          <a:xfrm>
            <a:off x="4357313" y="47826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3" name="Rectangle 22"/>
          <p:cNvSpPr/>
          <p:nvPr/>
        </p:nvSpPr>
        <p:spPr>
          <a:xfrm>
            <a:off x="4486853" y="48131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4" name="Rectangle 23"/>
          <p:cNvSpPr/>
          <p:nvPr/>
        </p:nvSpPr>
        <p:spPr>
          <a:xfrm>
            <a:off x="4624013" y="48207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5" name="Rectangle 24"/>
          <p:cNvSpPr/>
          <p:nvPr/>
        </p:nvSpPr>
        <p:spPr>
          <a:xfrm>
            <a:off x="476117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6" name="Rectangle 25"/>
          <p:cNvSpPr/>
          <p:nvPr/>
        </p:nvSpPr>
        <p:spPr>
          <a:xfrm>
            <a:off x="489833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7" name="Rectangle 26"/>
          <p:cNvSpPr/>
          <p:nvPr/>
        </p:nvSpPr>
        <p:spPr>
          <a:xfrm>
            <a:off x="5043113" y="48283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8" name="Rectangle 27"/>
          <p:cNvSpPr/>
          <p:nvPr/>
        </p:nvSpPr>
        <p:spPr>
          <a:xfrm>
            <a:off x="5180273" y="48359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9" name="Rectangle 28"/>
          <p:cNvSpPr/>
          <p:nvPr/>
        </p:nvSpPr>
        <p:spPr>
          <a:xfrm>
            <a:off x="531743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0" name="Rectangle 29"/>
          <p:cNvSpPr/>
          <p:nvPr/>
        </p:nvSpPr>
        <p:spPr>
          <a:xfrm>
            <a:off x="545459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1" name="Rectangle 30"/>
          <p:cNvSpPr/>
          <p:nvPr/>
        </p:nvSpPr>
        <p:spPr>
          <a:xfrm>
            <a:off x="5599373" y="48435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2" name="Rectangle 31"/>
          <p:cNvSpPr/>
          <p:nvPr/>
        </p:nvSpPr>
        <p:spPr>
          <a:xfrm>
            <a:off x="573653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3" name="Rectangle 32"/>
          <p:cNvSpPr/>
          <p:nvPr/>
        </p:nvSpPr>
        <p:spPr>
          <a:xfrm>
            <a:off x="587369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4" name="Rectangle 33"/>
          <p:cNvSpPr/>
          <p:nvPr/>
        </p:nvSpPr>
        <p:spPr>
          <a:xfrm>
            <a:off x="6018473" y="48512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5" name="Rectangle 34"/>
          <p:cNvSpPr/>
          <p:nvPr/>
        </p:nvSpPr>
        <p:spPr>
          <a:xfrm>
            <a:off x="6155633" y="48588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6" name="Rectangle 35"/>
          <p:cNvSpPr/>
          <p:nvPr/>
        </p:nvSpPr>
        <p:spPr>
          <a:xfrm>
            <a:off x="6291839" y="48588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7" name="Rectangle 36"/>
          <p:cNvSpPr/>
          <p:nvPr/>
        </p:nvSpPr>
        <p:spPr>
          <a:xfrm>
            <a:off x="642899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8" name="Rectangle 37"/>
          <p:cNvSpPr/>
          <p:nvPr/>
        </p:nvSpPr>
        <p:spPr>
          <a:xfrm>
            <a:off x="656615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9" name="Rectangle 38"/>
          <p:cNvSpPr/>
          <p:nvPr/>
        </p:nvSpPr>
        <p:spPr>
          <a:xfrm>
            <a:off x="6710939" y="486644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0" name="Rectangle 39"/>
          <p:cNvSpPr/>
          <p:nvPr/>
        </p:nvSpPr>
        <p:spPr>
          <a:xfrm>
            <a:off x="6848099" y="48740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1" name="Rectangle 40"/>
          <p:cNvSpPr/>
          <p:nvPr/>
        </p:nvSpPr>
        <p:spPr>
          <a:xfrm>
            <a:off x="6985259" y="487406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2" name="Rectangle 41"/>
          <p:cNvSpPr/>
          <p:nvPr/>
        </p:nvSpPr>
        <p:spPr>
          <a:xfrm>
            <a:off x="712241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3" name="Rectangle 42"/>
          <p:cNvSpPr/>
          <p:nvPr/>
        </p:nvSpPr>
        <p:spPr>
          <a:xfrm>
            <a:off x="725957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4" name="Rectangle 43"/>
          <p:cNvSpPr/>
          <p:nvPr/>
        </p:nvSpPr>
        <p:spPr>
          <a:xfrm>
            <a:off x="7404359" y="488168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5" name="Rectangle 44"/>
          <p:cNvSpPr/>
          <p:nvPr/>
        </p:nvSpPr>
        <p:spPr>
          <a:xfrm>
            <a:off x="7541519" y="48893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6" name="Rectangle 45"/>
          <p:cNvSpPr/>
          <p:nvPr/>
        </p:nvSpPr>
        <p:spPr>
          <a:xfrm>
            <a:off x="7678679" y="488930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7" name="Rectangle 46"/>
          <p:cNvSpPr/>
          <p:nvPr/>
        </p:nvSpPr>
        <p:spPr>
          <a:xfrm>
            <a:off x="781583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8" name="Rectangle 47"/>
          <p:cNvSpPr/>
          <p:nvPr/>
        </p:nvSpPr>
        <p:spPr>
          <a:xfrm>
            <a:off x="795299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9" name="Rectangle 48"/>
          <p:cNvSpPr/>
          <p:nvPr/>
        </p:nvSpPr>
        <p:spPr>
          <a:xfrm>
            <a:off x="809015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0" name="Rectangle 49"/>
          <p:cNvSpPr/>
          <p:nvPr/>
        </p:nvSpPr>
        <p:spPr>
          <a:xfrm>
            <a:off x="8234939" y="4896927"/>
            <a:ext cx="99060" cy="12954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1" name="TextBox 50"/>
          <p:cNvSpPr txBox="1"/>
          <p:nvPr/>
        </p:nvSpPr>
        <p:spPr>
          <a:xfrm>
            <a:off x="1888918" y="4769708"/>
            <a:ext cx="418704" cy="369332"/>
          </a:xfrm>
          <a:prstGeom prst="rect">
            <a:avLst/>
          </a:prstGeom>
          <a:noFill/>
        </p:spPr>
        <p:txBody>
          <a:bodyPr wrap="none" rtlCol="0">
            <a:spAutoFit/>
          </a:bodyPr>
          <a:lstStyle/>
          <a:p>
            <a:r>
              <a:rPr lang="en-US" smtClean="0"/>
              <a:t>$0</a:t>
            </a:r>
            <a:endParaRPr lang="en-US"/>
          </a:p>
        </p:txBody>
      </p:sp>
      <p:sp>
        <p:nvSpPr>
          <p:cNvPr id="52" name="TextBox 51"/>
          <p:cNvSpPr txBox="1"/>
          <p:nvPr/>
        </p:nvSpPr>
        <p:spPr>
          <a:xfrm>
            <a:off x="1234876" y="4466278"/>
            <a:ext cx="1061509" cy="369332"/>
          </a:xfrm>
          <a:prstGeom prst="rect">
            <a:avLst/>
          </a:prstGeom>
          <a:noFill/>
        </p:spPr>
        <p:txBody>
          <a:bodyPr wrap="none" rtlCol="0">
            <a:spAutoFit/>
          </a:bodyPr>
          <a:lstStyle/>
          <a:p>
            <a:r>
              <a:rPr lang="en-US" dirty="0" smtClean="0"/>
              <a:t>$250,000</a:t>
            </a:r>
            <a:endParaRPr lang="en-US" dirty="0"/>
          </a:p>
        </p:txBody>
      </p:sp>
      <p:sp>
        <p:nvSpPr>
          <p:cNvPr id="54" name="TextBox 53"/>
          <p:cNvSpPr txBox="1"/>
          <p:nvPr/>
        </p:nvSpPr>
        <p:spPr>
          <a:xfrm>
            <a:off x="1238493" y="4112067"/>
            <a:ext cx="1061509" cy="369332"/>
          </a:xfrm>
          <a:prstGeom prst="rect">
            <a:avLst/>
          </a:prstGeom>
          <a:noFill/>
        </p:spPr>
        <p:txBody>
          <a:bodyPr wrap="none" rtlCol="0">
            <a:spAutoFit/>
          </a:bodyPr>
          <a:lstStyle/>
          <a:p>
            <a:r>
              <a:rPr lang="en-US" smtClean="0"/>
              <a:t>$500,000</a:t>
            </a:r>
            <a:endParaRPr lang="en-US"/>
          </a:p>
        </p:txBody>
      </p:sp>
      <p:sp>
        <p:nvSpPr>
          <p:cNvPr id="55" name="TextBox 54"/>
          <p:cNvSpPr txBox="1"/>
          <p:nvPr/>
        </p:nvSpPr>
        <p:spPr>
          <a:xfrm>
            <a:off x="1224081" y="3774048"/>
            <a:ext cx="1061509" cy="369332"/>
          </a:xfrm>
          <a:prstGeom prst="rect">
            <a:avLst/>
          </a:prstGeom>
          <a:noFill/>
        </p:spPr>
        <p:txBody>
          <a:bodyPr wrap="none" rtlCol="0">
            <a:spAutoFit/>
          </a:bodyPr>
          <a:lstStyle/>
          <a:p>
            <a:r>
              <a:rPr lang="en-US" smtClean="0"/>
              <a:t>$750,000</a:t>
            </a:r>
            <a:endParaRPr lang="en-US"/>
          </a:p>
        </p:txBody>
      </p:sp>
      <p:sp>
        <p:nvSpPr>
          <p:cNvPr id="56" name="TextBox 55"/>
          <p:cNvSpPr txBox="1"/>
          <p:nvPr/>
        </p:nvSpPr>
        <p:spPr>
          <a:xfrm>
            <a:off x="1048821" y="3405133"/>
            <a:ext cx="1236236" cy="369332"/>
          </a:xfrm>
          <a:prstGeom prst="rect">
            <a:avLst/>
          </a:prstGeom>
          <a:noFill/>
        </p:spPr>
        <p:txBody>
          <a:bodyPr wrap="none" rtlCol="0">
            <a:spAutoFit/>
          </a:bodyPr>
          <a:lstStyle/>
          <a:p>
            <a:r>
              <a:rPr lang="en-US" smtClean="0"/>
              <a:t>$1,000,000</a:t>
            </a:r>
            <a:endParaRPr lang="en-US"/>
          </a:p>
        </p:txBody>
      </p:sp>
      <p:sp>
        <p:nvSpPr>
          <p:cNvPr id="57" name="TextBox 56"/>
          <p:cNvSpPr txBox="1"/>
          <p:nvPr/>
        </p:nvSpPr>
        <p:spPr>
          <a:xfrm>
            <a:off x="1060149" y="3053541"/>
            <a:ext cx="1236236" cy="369332"/>
          </a:xfrm>
          <a:prstGeom prst="rect">
            <a:avLst/>
          </a:prstGeom>
          <a:noFill/>
        </p:spPr>
        <p:txBody>
          <a:bodyPr wrap="none" rtlCol="0">
            <a:spAutoFit/>
          </a:bodyPr>
          <a:lstStyle/>
          <a:p>
            <a:r>
              <a:rPr lang="en-US" smtClean="0"/>
              <a:t>$1,250,000</a:t>
            </a:r>
            <a:endParaRPr lang="en-US" dirty="0"/>
          </a:p>
        </p:txBody>
      </p:sp>
      <p:sp>
        <p:nvSpPr>
          <p:cNvPr id="58" name="TextBox 57"/>
          <p:cNvSpPr txBox="1"/>
          <p:nvPr/>
        </p:nvSpPr>
        <p:spPr>
          <a:xfrm>
            <a:off x="1044450" y="2709064"/>
            <a:ext cx="1236236" cy="369332"/>
          </a:xfrm>
          <a:prstGeom prst="rect">
            <a:avLst/>
          </a:prstGeom>
          <a:noFill/>
        </p:spPr>
        <p:txBody>
          <a:bodyPr wrap="none" rtlCol="0">
            <a:spAutoFit/>
          </a:bodyPr>
          <a:lstStyle/>
          <a:p>
            <a:r>
              <a:rPr lang="en-US" dirty="0" smtClean="0"/>
              <a:t>$1,500,000</a:t>
            </a:r>
            <a:endParaRPr lang="en-US" dirty="0"/>
          </a:p>
        </p:txBody>
      </p:sp>
      <p:sp>
        <p:nvSpPr>
          <p:cNvPr id="59" name="TextBox 58"/>
          <p:cNvSpPr txBox="1"/>
          <p:nvPr/>
        </p:nvSpPr>
        <p:spPr>
          <a:xfrm>
            <a:off x="1030038" y="2371045"/>
            <a:ext cx="1236236" cy="369332"/>
          </a:xfrm>
          <a:prstGeom prst="rect">
            <a:avLst/>
          </a:prstGeom>
          <a:noFill/>
        </p:spPr>
        <p:txBody>
          <a:bodyPr wrap="none" rtlCol="0">
            <a:spAutoFit/>
          </a:bodyPr>
          <a:lstStyle/>
          <a:p>
            <a:r>
              <a:rPr lang="en-US" dirty="0" smtClean="0"/>
              <a:t>$1,750,000</a:t>
            </a:r>
            <a:endParaRPr lang="en-US" dirty="0"/>
          </a:p>
        </p:txBody>
      </p:sp>
      <p:sp>
        <p:nvSpPr>
          <p:cNvPr id="60" name="TextBox 59"/>
          <p:cNvSpPr txBox="1"/>
          <p:nvPr/>
        </p:nvSpPr>
        <p:spPr>
          <a:xfrm>
            <a:off x="1038026" y="2009661"/>
            <a:ext cx="1236236" cy="369332"/>
          </a:xfrm>
          <a:prstGeom prst="rect">
            <a:avLst/>
          </a:prstGeom>
          <a:noFill/>
        </p:spPr>
        <p:txBody>
          <a:bodyPr wrap="none" rtlCol="0">
            <a:spAutoFit/>
          </a:bodyPr>
          <a:lstStyle/>
          <a:p>
            <a:r>
              <a:rPr lang="en-US" dirty="0" smtClean="0"/>
              <a:t>$2,000,000</a:t>
            </a:r>
            <a:endParaRPr lang="en-US" dirty="0"/>
          </a:p>
        </p:txBody>
      </p:sp>
      <p:sp>
        <p:nvSpPr>
          <p:cNvPr id="61" name="TextBox 60"/>
          <p:cNvSpPr txBox="1"/>
          <p:nvPr/>
        </p:nvSpPr>
        <p:spPr>
          <a:xfrm>
            <a:off x="1051790" y="1657236"/>
            <a:ext cx="1236236" cy="369332"/>
          </a:xfrm>
          <a:prstGeom prst="rect">
            <a:avLst/>
          </a:prstGeom>
          <a:noFill/>
        </p:spPr>
        <p:txBody>
          <a:bodyPr wrap="none" rtlCol="0">
            <a:spAutoFit/>
          </a:bodyPr>
          <a:lstStyle/>
          <a:p>
            <a:r>
              <a:rPr lang="en-US" dirty="0" smtClean="0"/>
              <a:t>$2,250,000</a:t>
            </a:r>
            <a:endParaRPr lang="en-US" dirty="0"/>
          </a:p>
        </p:txBody>
      </p:sp>
      <p:sp>
        <p:nvSpPr>
          <p:cNvPr id="62" name="TextBox 61"/>
          <p:cNvSpPr txBox="1"/>
          <p:nvPr/>
        </p:nvSpPr>
        <p:spPr>
          <a:xfrm>
            <a:off x="1036091" y="1312759"/>
            <a:ext cx="1236236" cy="369332"/>
          </a:xfrm>
          <a:prstGeom prst="rect">
            <a:avLst/>
          </a:prstGeom>
          <a:noFill/>
        </p:spPr>
        <p:txBody>
          <a:bodyPr wrap="none" rtlCol="0">
            <a:spAutoFit/>
          </a:bodyPr>
          <a:lstStyle/>
          <a:p>
            <a:r>
              <a:rPr lang="en-US" dirty="0" smtClean="0"/>
              <a:t>$2,500,000</a:t>
            </a:r>
            <a:endParaRPr lang="en-US" dirty="0"/>
          </a:p>
        </p:txBody>
      </p:sp>
      <p:sp>
        <p:nvSpPr>
          <p:cNvPr id="73" name="Oval 72"/>
          <p:cNvSpPr/>
          <p:nvPr/>
        </p:nvSpPr>
        <p:spPr>
          <a:xfrm>
            <a:off x="3331135" y="4405648"/>
            <a:ext cx="261599" cy="319041"/>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4" name="Oval 73"/>
          <p:cNvSpPr/>
          <p:nvPr/>
        </p:nvSpPr>
        <p:spPr>
          <a:xfrm>
            <a:off x="3035028" y="4053416"/>
            <a:ext cx="291769" cy="335228"/>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5" name="Oval 74"/>
          <p:cNvSpPr/>
          <p:nvPr/>
        </p:nvSpPr>
        <p:spPr>
          <a:xfrm>
            <a:off x="3529359" y="4533020"/>
            <a:ext cx="267455" cy="301290"/>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6" name="Oval 75"/>
          <p:cNvSpPr/>
          <p:nvPr/>
        </p:nvSpPr>
        <p:spPr>
          <a:xfrm>
            <a:off x="3978700" y="4679055"/>
            <a:ext cx="257305" cy="274193"/>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7" name="Oval 76"/>
          <p:cNvSpPr/>
          <p:nvPr/>
        </p:nvSpPr>
        <p:spPr>
          <a:xfrm>
            <a:off x="4407510" y="4747433"/>
            <a:ext cx="247722" cy="276281"/>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8" name="Oval 77"/>
          <p:cNvSpPr/>
          <p:nvPr/>
        </p:nvSpPr>
        <p:spPr>
          <a:xfrm>
            <a:off x="4959783" y="4767311"/>
            <a:ext cx="735818" cy="276281"/>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79" name="Oval 78"/>
          <p:cNvSpPr/>
          <p:nvPr/>
        </p:nvSpPr>
        <p:spPr>
          <a:xfrm>
            <a:off x="6070961" y="4780564"/>
            <a:ext cx="735818" cy="263028"/>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80" name="Oval 79"/>
          <p:cNvSpPr/>
          <p:nvPr/>
        </p:nvSpPr>
        <p:spPr>
          <a:xfrm>
            <a:off x="6968251" y="4818239"/>
            <a:ext cx="1299540" cy="238606"/>
          </a:xfrm>
          <a:prstGeom prst="ellipse">
            <a:avLst/>
          </a:prstGeom>
          <a:noFill/>
          <a:ln w="38100" cmpd="sng">
            <a:solidFill>
              <a:srgbClr val="FF000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84" name="TextBox 83"/>
          <p:cNvSpPr txBox="1"/>
          <p:nvPr/>
        </p:nvSpPr>
        <p:spPr>
          <a:xfrm>
            <a:off x="371061" y="233652"/>
            <a:ext cx="8427760" cy="954107"/>
          </a:xfrm>
          <a:prstGeom prst="rect">
            <a:avLst/>
          </a:prstGeom>
          <a:noFill/>
        </p:spPr>
        <p:txBody>
          <a:bodyPr wrap="square" rtlCol="0">
            <a:spAutoFit/>
          </a:bodyPr>
          <a:lstStyle/>
          <a:p>
            <a:pPr>
              <a:spcBef>
                <a:spcPts val="600"/>
              </a:spcBef>
            </a:pPr>
            <a:r>
              <a:rPr lang="en-US" sz="2800" dirty="0" smtClean="0">
                <a:solidFill>
                  <a:srgbClr val="087FB9"/>
                </a:solidFill>
              </a:rPr>
              <a:t>Even when there </a:t>
            </a:r>
            <a:r>
              <a:rPr lang="en-US" sz="2800" dirty="0">
                <a:solidFill>
                  <a:srgbClr val="087FB9"/>
                </a:solidFill>
              </a:rPr>
              <a:t>is </a:t>
            </a:r>
            <a:r>
              <a:rPr lang="en-US" sz="2800" b="1" dirty="0">
                <a:solidFill>
                  <a:srgbClr val="00B050"/>
                </a:solidFill>
              </a:rPr>
              <a:t>High</a:t>
            </a:r>
            <a:r>
              <a:rPr lang="en-US" sz="2800" dirty="0"/>
              <a:t> </a:t>
            </a:r>
            <a:r>
              <a:rPr lang="en-US" sz="2800" dirty="0">
                <a:solidFill>
                  <a:srgbClr val="087FB9"/>
                </a:solidFill>
              </a:rPr>
              <a:t>Value work </a:t>
            </a:r>
            <a:r>
              <a:rPr lang="en-US" sz="2800" dirty="0" smtClean="0">
                <a:solidFill>
                  <a:srgbClr val="087FB9"/>
                </a:solidFill>
              </a:rPr>
              <a:t>waiting </a:t>
            </a:r>
            <a:r>
              <a:rPr lang="en-US" sz="2800" dirty="0">
                <a:solidFill>
                  <a:srgbClr val="087FB9"/>
                </a:solidFill>
              </a:rPr>
              <a:t>in the pool that could generate a lot of money for the </a:t>
            </a:r>
            <a:r>
              <a:rPr lang="en-US" sz="2800" dirty="0" smtClean="0">
                <a:solidFill>
                  <a:srgbClr val="087FB9"/>
                </a:solidFill>
              </a:rPr>
              <a:t>company</a:t>
            </a:r>
            <a:endParaRPr lang="en-US" sz="2800" dirty="0">
              <a:solidFill>
                <a:srgbClr val="087FB9"/>
              </a:solidFill>
            </a:endParaRPr>
          </a:p>
        </p:txBody>
      </p:sp>
      <p:pic>
        <p:nvPicPr>
          <p:cNvPr id="85" name="Picture 84"/>
          <p:cNvPicPr>
            <a:picLocks noChangeAspect="1"/>
          </p:cNvPicPr>
          <p:nvPr/>
        </p:nvPicPr>
        <p:blipFill rotWithShape="1">
          <a:blip r:embed="rId2"/>
          <a:srcRect b="9067"/>
          <a:stretch/>
        </p:blipFill>
        <p:spPr>
          <a:xfrm rot="159588">
            <a:off x="4325293" y="1735144"/>
            <a:ext cx="3494696" cy="2493367"/>
          </a:xfrm>
          <a:prstGeom prst="rect">
            <a:avLst/>
          </a:prstGeom>
          <a:effectLst>
            <a:softEdge rad="266700"/>
          </a:effectLst>
        </p:spPr>
      </p:pic>
      <p:sp>
        <p:nvSpPr>
          <p:cNvPr id="86" name="TextBox 85"/>
          <p:cNvSpPr txBox="1"/>
          <p:nvPr/>
        </p:nvSpPr>
        <p:spPr>
          <a:xfrm>
            <a:off x="3698069" y="1357637"/>
            <a:ext cx="5099473" cy="461665"/>
          </a:xfrm>
          <a:prstGeom prst="rect">
            <a:avLst/>
          </a:prstGeom>
          <a:noFill/>
        </p:spPr>
        <p:txBody>
          <a:bodyPr wrap="none" rtlCol="0">
            <a:spAutoFit/>
          </a:bodyPr>
          <a:lstStyle/>
          <a:p>
            <a:pPr>
              <a:spcBef>
                <a:spcPts val="600"/>
              </a:spcBef>
            </a:pPr>
            <a:r>
              <a:rPr lang="en-US" sz="2400" dirty="0" smtClean="0">
                <a:latin typeface="Arial"/>
                <a:cs typeface="Arial"/>
              </a:rPr>
              <a:t>Three </a:t>
            </a:r>
            <a:r>
              <a:rPr lang="en-US" sz="2400" dirty="0" smtClean="0">
                <a:solidFill>
                  <a:srgbClr val="00B050"/>
                </a:solidFill>
                <a:latin typeface="Arial"/>
                <a:cs typeface="Arial"/>
              </a:rPr>
              <a:t>$2,000,000 </a:t>
            </a:r>
            <a:r>
              <a:rPr lang="en-US" sz="2400" dirty="0" smtClean="0">
                <a:latin typeface="Arial"/>
                <a:cs typeface="Arial"/>
              </a:rPr>
              <a:t>ideas are </a:t>
            </a:r>
            <a:r>
              <a:rPr lang="en-US" sz="2400" dirty="0" smtClean="0">
                <a:latin typeface="Arial"/>
                <a:cs typeface="Arial"/>
              </a:rPr>
              <a:t>waiting</a:t>
            </a:r>
            <a:endParaRPr lang="en-US" sz="2400" dirty="0" smtClean="0">
              <a:latin typeface="Arial"/>
              <a:cs typeface="Arial"/>
            </a:endParaRPr>
          </a:p>
        </p:txBody>
      </p:sp>
      <p:sp>
        <p:nvSpPr>
          <p:cNvPr id="87" name="Oval 86"/>
          <p:cNvSpPr/>
          <p:nvPr/>
        </p:nvSpPr>
        <p:spPr>
          <a:xfrm>
            <a:off x="2719761" y="2379297"/>
            <a:ext cx="318938" cy="306849"/>
          </a:xfrm>
          <a:prstGeom prst="ellipse">
            <a:avLst/>
          </a:prstGeom>
          <a:noFill/>
          <a:ln w="5715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cxnSp>
        <p:nvCxnSpPr>
          <p:cNvPr id="89" name="Straight Arrow Connector 88"/>
          <p:cNvCxnSpPr/>
          <p:nvPr/>
        </p:nvCxnSpPr>
        <p:spPr>
          <a:xfrm flipH="1" flipV="1">
            <a:off x="2973094" y="1667021"/>
            <a:ext cx="1296228" cy="455273"/>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H="1" flipV="1">
            <a:off x="3069197" y="2073933"/>
            <a:ext cx="1200125" cy="398881"/>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91" name="Straight Arrow Connector 90"/>
          <p:cNvCxnSpPr/>
          <p:nvPr/>
        </p:nvCxnSpPr>
        <p:spPr>
          <a:xfrm flipH="1" flipV="1">
            <a:off x="3144279" y="2527849"/>
            <a:ext cx="1125043" cy="212528"/>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92" name="Oval 91"/>
          <p:cNvSpPr/>
          <p:nvPr/>
        </p:nvSpPr>
        <p:spPr>
          <a:xfrm>
            <a:off x="2648833" y="1908912"/>
            <a:ext cx="318938" cy="306849"/>
          </a:xfrm>
          <a:prstGeom prst="ellipse">
            <a:avLst/>
          </a:prstGeom>
          <a:noFill/>
          <a:ln w="5715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3" name="Oval 92"/>
          <p:cNvSpPr/>
          <p:nvPr/>
        </p:nvSpPr>
        <p:spPr>
          <a:xfrm>
            <a:off x="2593834" y="1484999"/>
            <a:ext cx="318938" cy="306849"/>
          </a:xfrm>
          <a:prstGeom prst="ellipse">
            <a:avLst/>
          </a:prstGeom>
          <a:noFill/>
          <a:ln w="5715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sp>
        <p:nvSpPr>
          <p:cNvPr id="94" name="Oval 93"/>
          <p:cNvSpPr/>
          <p:nvPr/>
        </p:nvSpPr>
        <p:spPr>
          <a:xfrm>
            <a:off x="2912772" y="3698668"/>
            <a:ext cx="318938" cy="306849"/>
          </a:xfrm>
          <a:prstGeom prst="ellipse">
            <a:avLst/>
          </a:prstGeom>
          <a:noFill/>
          <a:ln w="57150" cmpd="sng">
            <a:solidFill>
              <a:srgbClr val="00B050"/>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t" anchorCtr="0" forceAA="0" compatLnSpc="1">
            <a:prstTxWarp prst="textNoShape">
              <a:avLst/>
            </a:prstTxWarp>
            <a:noAutofit/>
          </a:bodyPr>
          <a:lstStyle/>
          <a:p>
            <a:pPr algn="ctr" defTabSz="456674" fontAlgn="base">
              <a:spcBef>
                <a:spcPts val="600"/>
              </a:spcBef>
              <a:spcAft>
                <a:spcPct val="0"/>
              </a:spcAft>
            </a:pPr>
            <a:endParaRPr lang="en-US" sz="1400" cap="all" dirty="0">
              <a:solidFill>
                <a:prstClr val="white"/>
              </a:solidFill>
              <a:cs typeface="Arial"/>
            </a:endParaRPr>
          </a:p>
        </p:txBody>
      </p:sp>
      <p:cxnSp>
        <p:nvCxnSpPr>
          <p:cNvPr id="96" name="Straight Arrow Connector 95"/>
          <p:cNvCxnSpPr/>
          <p:nvPr/>
        </p:nvCxnSpPr>
        <p:spPr>
          <a:xfrm flipH="1">
            <a:off x="876530" y="1515903"/>
            <a:ext cx="4728" cy="3595336"/>
          </a:xfrm>
          <a:prstGeom prst="straightConnector1">
            <a:avLst/>
          </a:prstGeom>
          <a:ln>
            <a:gradFill>
              <a:gsLst>
                <a:gs pos="0">
                  <a:srgbClr val="00B050"/>
                </a:gs>
                <a:gs pos="56000">
                  <a:schemeClr val="accent1">
                    <a:lumMod val="45000"/>
                    <a:lumOff val="55000"/>
                  </a:schemeClr>
                </a:gs>
                <a:gs pos="100000">
                  <a:srgbClr val="ED2939"/>
                </a:gs>
              </a:gsLst>
              <a:lin ang="5400000" scaled="1"/>
            </a:gra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97" name="TextBox 96"/>
          <p:cNvSpPr txBox="1"/>
          <p:nvPr/>
        </p:nvSpPr>
        <p:spPr>
          <a:xfrm>
            <a:off x="143846" y="1483353"/>
            <a:ext cx="708848" cy="984885"/>
          </a:xfrm>
          <a:prstGeom prst="rect">
            <a:avLst/>
          </a:prstGeom>
          <a:noFill/>
        </p:spPr>
        <p:txBody>
          <a:bodyPr wrap="none" rtlCol="0">
            <a:spAutoFit/>
          </a:bodyPr>
          <a:lstStyle/>
          <a:p>
            <a:pPr algn="ctr">
              <a:spcBef>
                <a:spcPts val="600"/>
              </a:spcBef>
            </a:pPr>
            <a:r>
              <a:rPr lang="en-US" sz="1600" b="1" dirty="0" smtClean="0">
                <a:solidFill>
                  <a:srgbClr val="00B050"/>
                </a:solidFill>
                <a:latin typeface="Arial"/>
                <a:cs typeface="Arial"/>
              </a:rPr>
              <a:t>High</a:t>
            </a:r>
          </a:p>
          <a:p>
            <a:pPr algn="ctr">
              <a:spcBef>
                <a:spcPts val="600"/>
              </a:spcBef>
            </a:pPr>
            <a:r>
              <a:rPr lang="en-US" sz="1600" b="1" dirty="0" smtClean="0">
                <a:solidFill>
                  <a:srgbClr val="00B050"/>
                </a:solidFill>
                <a:latin typeface="Arial"/>
                <a:cs typeface="Arial"/>
              </a:rPr>
              <a:t>value</a:t>
            </a:r>
          </a:p>
          <a:p>
            <a:pPr algn="ctr">
              <a:spcBef>
                <a:spcPts val="600"/>
              </a:spcBef>
            </a:pPr>
            <a:r>
              <a:rPr lang="en-US" sz="1600" b="1" dirty="0" smtClean="0">
                <a:solidFill>
                  <a:srgbClr val="00B050"/>
                </a:solidFill>
                <a:latin typeface="Arial"/>
                <a:cs typeface="Arial"/>
              </a:rPr>
              <a:t>work</a:t>
            </a:r>
          </a:p>
        </p:txBody>
      </p:sp>
      <p:sp>
        <p:nvSpPr>
          <p:cNvPr id="98" name="TextBox 97"/>
          <p:cNvSpPr txBox="1"/>
          <p:nvPr/>
        </p:nvSpPr>
        <p:spPr>
          <a:xfrm>
            <a:off x="108872" y="3862425"/>
            <a:ext cx="708848" cy="984885"/>
          </a:xfrm>
          <a:prstGeom prst="rect">
            <a:avLst/>
          </a:prstGeom>
          <a:noFill/>
        </p:spPr>
        <p:txBody>
          <a:bodyPr wrap="none" rtlCol="0">
            <a:spAutoFit/>
          </a:bodyPr>
          <a:lstStyle/>
          <a:p>
            <a:pPr algn="ctr">
              <a:spcBef>
                <a:spcPts val="600"/>
              </a:spcBef>
            </a:pPr>
            <a:r>
              <a:rPr lang="en-US" sz="1600" b="1" dirty="0" smtClean="0">
                <a:solidFill>
                  <a:srgbClr val="F3253C"/>
                </a:solidFill>
                <a:latin typeface="Arial"/>
                <a:cs typeface="Arial"/>
              </a:rPr>
              <a:t>Low</a:t>
            </a:r>
          </a:p>
          <a:p>
            <a:pPr algn="ctr">
              <a:spcBef>
                <a:spcPts val="600"/>
              </a:spcBef>
            </a:pPr>
            <a:r>
              <a:rPr lang="en-US" sz="1600" b="1" dirty="0" smtClean="0">
                <a:solidFill>
                  <a:srgbClr val="F3253C"/>
                </a:solidFill>
                <a:latin typeface="Arial"/>
                <a:cs typeface="Arial"/>
              </a:rPr>
              <a:t>value</a:t>
            </a:r>
          </a:p>
          <a:p>
            <a:pPr algn="ctr">
              <a:spcBef>
                <a:spcPts val="600"/>
              </a:spcBef>
            </a:pPr>
            <a:r>
              <a:rPr lang="en-US" sz="1600" b="1" dirty="0" smtClean="0">
                <a:solidFill>
                  <a:srgbClr val="F3253C"/>
                </a:solidFill>
                <a:latin typeface="Arial"/>
                <a:cs typeface="Arial"/>
              </a:rPr>
              <a:t>work</a:t>
            </a:r>
          </a:p>
        </p:txBody>
      </p:sp>
      <p:sp>
        <p:nvSpPr>
          <p:cNvPr id="99" name="TextBox 98"/>
          <p:cNvSpPr txBox="1"/>
          <p:nvPr/>
        </p:nvSpPr>
        <p:spPr>
          <a:xfrm>
            <a:off x="7618487" y="1804709"/>
            <a:ext cx="1399742" cy="907941"/>
          </a:xfrm>
          <a:prstGeom prst="rect">
            <a:avLst/>
          </a:prstGeom>
          <a:noFill/>
        </p:spPr>
        <p:txBody>
          <a:bodyPr wrap="none" rtlCol="0">
            <a:spAutoFit/>
          </a:bodyPr>
          <a:lstStyle/>
          <a:p>
            <a:pPr>
              <a:spcBef>
                <a:spcPts val="600"/>
              </a:spcBef>
            </a:pPr>
            <a:r>
              <a:rPr lang="en-US" sz="2400" dirty="0">
                <a:latin typeface="Arial"/>
                <a:cs typeface="Arial"/>
              </a:rPr>
              <a:t>a</a:t>
            </a:r>
            <a:r>
              <a:rPr lang="en-US" sz="2400" dirty="0" smtClean="0">
                <a:latin typeface="Arial"/>
                <a:cs typeface="Arial"/>
              </a:rPr>
              <a:t>nd </a:t>
            </a:r>
          </a:p>
          <a:p>
            <a:pPr>
              <a:spcBef>
                <a:spcPts val="600"/>
              </a:spcBef>
            </a:pPr>
            <a:r>
              <a:rPr lang="en-US" sz="2400" dirty="0">
                <a:latin typeface="Arial"/>
                <a:cs typeface="Arial"/>
              </a:rPr>
              <a:t> </a:t>
            </a:r>
            <a:r>
              <a:rPr lang="en-US" sz="2400" dirty="0" smtClean="0">
                <a:latin typeface="Arial"/>
                <a:cs typeface="Arial"/>
              </a:rPr>
              <a:t> waiting!</a:t>
            </a:r>
          </a:p>
        </p:txBody>
      </p:sp>
    </p:spTree>
    <p:extLst>
      <p:ext uri="{BB962C8B-B14F-4D97-AF65-F5344CB8AC3E}">
        <p14:creationId xmlns:p14="http://schemas.microsoft.com/office/powerpoint/2010/main" val="5099829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dissolve">
                                      <p:cBhvr>
                                        <p:cTn id="7" dur="500"/>
                                        <p:tgtEl>
                                          <p:spTgt spid="9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dissolve">
                                      <p:cBhvr>
                                        <p:cTn id="10" dur="500"/>
                                        <p:tgtEl>
                                          <p:spTgt spid="92"/>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7"/>
                                        </p:tgtEl>
                                        <p:attrNameLst>
                                          <p:attrName>style.visibility</p:attrName>
                                        </p:attrNameLst>
                                      </p:cBhvr>
                                      <p:to>
                                        <p:strVal val="visible"/>
                                      </p:to>
                                    </p:set>
                                    <p:animEffect transition="in" filter="dissolve">
                                      <p:cBhvr>
                                        <p:cTn id="13" dur="500"/>
                                        <p:tgtEl>
                                          <p:spTgt spid="87"/>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94"/>
                                        </p:tgtEl>
                                        <p:attrNameLst>
                                          <p:attrName>style.visibility</p:attrName>
                                        </p:attrNameLst>
                                      </p:cBhvr>
                                      <p:to>
                                        <p:strVal val="visible"/>
                                      </p:to>
                                    </p:set>
                                    <p:animEffect transition="in" filter="dissolve">
                                      <p:cBhvr>
                                        <p:cTn id="16" dur="500"/>
                                        <p:tgtEl>
                                          <p:spTgt spid="94"/>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86"/>
                                        </p:tgtEl>
                                        <p:attrNameLst>
                                          <p:attrName>style.visibility</p:attrName>
                                        </p:attrNameLst>
                                      </p:cBhvr>
                                      <p:to>
                                        <p:strVal val="visible"/>
                                      </p:to>
                                    </p:set>
                                    <p:animEffect transition="in" filter="dissolve">
                                      <p:cBhvr>
                                        <p:cTn id="21" dur="500"/>
                                        <p:tgtEl>
                                          <p:spTgt spid="86"/>
                                        </p:tgtEl>
                                      </p:cBhvr>
                                    </p:animEffect>
                                  </p:childTnLst>
                                </p:cTn>
                              </p:par>
                              <p:par>
                                <p:cTn id="22" presetID="9" presetClass="entr" presetSubtype="0" fill="hold" nodeType="withEffect">
                                  <p:stCondLst>
                                    <p:cond delay="0"/>
                                  </p:stCondLst>
                                  <p:childTnLst>
                                    <p:set>
                                      <p:cBhvr>
                                        <p:cTn id="23" dur="1" fill="hold">
                                          <p:stCondLst>
                                            <p:cond delay="0"/>
                                          </p:stCondLst>
                                        </p:cTn>
                                        <p:tgtEl>
                                          <p:spTgt spid="85"/>
                                        </p:tgtEl>
                                        <p:attrNameLst>
                                          <p:attrName>style.visibility</p:attrName>
                                        </p:attrNameLst>
                                      </p:cBhvr>
                                      <p:to>
                                        <p:strVal val="visible"/>
                                      </p:to>
                                    </p:set>
                                    <p:animEffect transition="in" filter="dissolve">
                                      <p:cBhvr>
                                        <p:cTn id="24" dur="500"/>
                                        <p:tgtEl>
                                          <p:spTgt spid="85"/>
                                        </p:tgtEl>
                                      </p:cBhvr>
                                    </p:animEffect>
                                  </p:childTnLst>
                                </p:cTn>
                              </p:par>
                              <p:par>
                                <p:cTn id="25" presetID="9" presetClass="entr" presetSubtype="0" fill="hold" nodeType="with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dissolve">
                                      <p:cBhvr>
                                        <p:cTn id="27" dur="500"/>
                                        <p:tgtEl>
                                          <p:spTgt spid="89"/>
                                        </p:tgtEl>
                                      </p:cBhvr>
                                    </p:animEffect>
                                  </p:childTnLst>
                                </p:cTn>
                              </p:par>
                              <p:par>
                                <p:cTn id="28" presetID="9" presetClass="entr" presetSubtype="0" fill="hold" nodeType="with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dissolve">
                                      <p:cBhvr>
                                        <p:cTn id="30" dur="500"/>
                                        <p:tgtEl>
                                          <p:spTgt spid="90"/>
                                        </p:tgtEl>
                                      </p:cBhvr>
                                    </p:animEffect>
                                  </p:childTnLst>
                                </p:cTn>
                              </p:par>
                              <p:par>
                                <p:cTn id="31" presetID="9" presetClass="entr" presetSubtype="0" fill="hold" nodeType="withEffect">
                                  <p:stCondLst>
                                    <p:cond delay="0"/>
                                  </p:stCondLst>
                                  <p:childTnLst>
                                    <p:set>
                                      <p:cBhvr>
                                        <p:cTn id="32" dur="1" fill="hold">
                                          <p:stCondLst>
                                            <p:cond delay="0"/>
                                          </p:stCondLst>
                                        </p:cTn>
                                        <p:tgtEl>
                                          <p:spTgt spid="91"/>
                                        </p:tgtEl>
                                        <p:attrNameLst>
                                          <p:attrName>style.visibility</p:attrName>
                                        </p:attrNameLst>
                                      </p:cBhvr>
                                      <p:to>
                                        <p:strVal val="visible"/>
                                      </p:to>
                                    </p:set>
                                    <p:animEffect transition="in" filter="dissolve">
                                      <p:cBhvr>
                                        <p:cTn id="33" dur="500"/>
                                        <p:tgtEl>
                                          <p:spTgt spid="91"/>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99"/>
                                        </p:tgtEl>
                                        <p:attrNameLst>
                                          <p:attrName>style.visibility</p:attrName>
                                        </p:attrNameLst>
                                      </p:cBhvr>
                                      <p:to>
                                        <p:strVal val="visible"/>
                                      </p:to>
                                    </p:set>
                                    <p:animEffect transition="in" filter="dissolve">
                                      <p:cBhvr>
                                        <p:cTn id="38"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animBg="1"/>
      <p:bldP spid="92" grpId="0" animBg="1"/>
      <p:bldP spid="93" grpId="0" animBg="1"/>
      <p:bldP spid="94" grpId="0" animBg="1"/>
      <p:bldP spid="99" grpId="0"/>
    </p:bldLst>
  </p:timing>
</p:sld>
</file>

<file path=ppt/theme/theme1.xml><?xml version="1.0" encoding="utf-8"?>
<a:theme xmlns:a="http://schemas.openxmlformats.org/drawingml/2006/main" name="8_MaerskWhite">
  <a:themeElements>
    <a:clrScheme name="Maersk-J">
      <a:dk1>
        <a:srgbClr val="000000"/>
      </a:dk1>
      <a:lt1>
        <a:srgbClr val="FFFFFF"/>
      </a:lt1>
      <a:dk2>
        <a:srgbClr val="2E454E"/>
      </a:dk2>
      <a:lt2>
        <a:srgbClr val="C3C3C3"/>
      </a:lt2>
      <a:accent1>
        <a:srgbClr val="2E454E"/>
      </a:accent1>
      <a:accent2>
        <a:srgbClr val="B50230"/>
      </a:accent2>
      <a:accent3>
        <a:srgbClr val="114E6B"/>
      </a:accent3>
      <a:accent4>
        <a:srgbClr val="000000"/>
      </a:accent4>
      <a:accent5>
        <a:srgbClr val="FBB91C"/>
      </a:accent5>
      <a:accent6>
        <a:srgbClr val="F87607"/>
      </a:accent6>
      <a:hlink>
        <a:srgbClr val="52C1B9"/>
      </a:hlink>
      <a:folHlink>
        <a:srgbClr val="64747B"/>
      </a:folHlink>
    </a:clrScheme>
    <a:fontScheme name="MaerskWhi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7000"/>
          </a:lnSpc>
          <a:spcBef>
            <a:spcPct val="0"/>
          </a:spcBef>
          <a:spcAft>
            <a:spcPct val="0"/>
          </a:spcAft>
          <a:buClrTx/>
          <a:buSzTx/>
          <a:buFontTx/>
          <a:buNone/>
          <a:tabLst/>
          <a:defRPr kumimoji="0" lang="en-GB" sz="1400" b="0" i="0" u="none" strike="noStrike" cap="none" normalizeH="0" baseline="0">
            <a:ln>
              <a:noFill/>
            </a:ln>
            <a:solidFill>
              <a:schemeClr val="tx1"/>
            </a:solidFill>
            <a:effectLst/>
            <a:latin typeface="Verdana" charset="0"/>
          </a:defRPr>
        </a:defPPr>
      </a:lstStyle>
    </a:spDef>
    <a:lnDef>
      <a:spPr bwMode="auto">
        <a:xfrm>
          <a:off x="0" y="0"/>
          <a:ext cx="1" cy="1"/>
        </a:xfrm>
        <a:custGeom>
          <a:avLst/>
          <a:gdLst/>
          <a:ahLst/>
          <a:cxnLst/>
          <a:rect l="0" t="0" r="0" b="0"/>
          <a:pathLst/>
        </a:custGeom>
        <a:solidFill>
          <a:schemeClr val="bg2"/>
        </a:solid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7000"/>
          </a:lnSpc>
          <a:spcBef>
            <a:spcPct val="0"/>
          </a:spcBef>
          <a:spcAft>
            <a:spcPct val="0"/>
          </a:spcAft>
          <a:buClrTx/>
          <a:buSzTx/>
          <a:buFontTx/>
          <a:buNone/>
          <a:tabLst/>
          <a:defRPr kumimoji="0" lang="en-GB" sz="1400" b="0" i="0" u="none" strike="noStrike" cap="none" normalizeH="0" baseline="0">
            <a:ln>
              <a:noFill/>
            </a:ln>
            <a:solidFill>
              <a:schemeClr val="tx1"/>
            </a:solidFill>
            <a:effectLst/>
            <a:latin typeface="Verdana" charset="0"/>
          </a:defRPr>
        </a:defPPr>
      </a:lstStyle>
    </a:lnDef>
  </a:objectDefaults>
  <a:extraClrSchemeLst>
    <a:extraClrScheme>
      <a:clrScheme name="MaerskWhite 1">
        <a:dk1>
          <a:srgbClr val="000000"/>
        </a:dk1>
        <a:lt1>
          <a:srgbClr val="FFFFFF"/>
        </a:lt1>
        <a:dk2>
          <a:srgbClr val="B9DCEA"/>
        </a:dk2>
        <a:lt2>
          <a:srgbClr val="69B8D6"/>
        </a:lt2>
        <a:accent1>
          <a:srgbClr val="C3C3C3"/>
        </a:accent1>
        <a:accent2>
          <a:srgbClr val="E1E1E1"/>
        </a:accent2>
        <a:accent3>
          <a:srgbClr val="FFFFFF"/>
        </a:accent3>
        <a:accent4>
          <a:srgbClr val="000000"/>
        </a:accent4>
        <a:accent5>
          <a:srgbClr val="DEDEDE"/>
        </a:accent5>
        <a:accent6>
          <a:srgbClr val="CCCCCC"/>
        </a:accent6>
        <a:hlink>
          <a:srgbClr val="2F454E"/>
        </a:hlink>
        <a:folHlink>
          <a:srgbClr val="828F95"/>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Office Theme">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3_Office Theme">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4_Office Theme">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6_Office Theme">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1_Office Theme">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Office Theme">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3_Presentation - 4-3 Format">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38100" cmpd="sng">
          <a:solidFill>
            <a:srgbClr val="087FB9"/>
          </a:solidFill>
          <a:miter lim="800000"/>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spcBef>
            <a:spcPts val="600"/>
          </a:spcBef>
          <a:defRPr sz="1400" cap="all" dirty="0" smtClean="0">
            <a:latin typeface="Arial"/>
            <a:cs typeface="Aria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spcBef>
            <a:spcPts val="600"/>
          </a:spcBef>
          <a:defRPr dirty="0" err="1" smtClean="0">
            <a:latin typeface="Arial"/>
            <a:cs typeface="Arial"/>
          </a:defRPr>
        </a:defPPr>
      </a:lstStyle>
    </a:txDef>
  </a:objectDefaults>
  <a:extraClrSchemeLst/>
</a:theme>
</file>

<file path=ppt/theme/theme9.xml><?xml version="1.0" encoding="utf-8"?>
<a:theme xmlns:a="http://schemas.openxmlformats.org/drawingml/2006/main" name="3_Presentation - 16-10 Format">
  <a:themeElements>
    <a:clrScheme name="Emergn">
      <a:dk1>
        <a:sysClr val="windowText" lastClr="000000"/>
      </a:dk1>
      <a:lt1>
        <a:sysClr val="window" lastClr="FFFFFF"/>
      </a:lt1>
      <a:dk2>
        <a:srgbClr val="1A2732"/>
      </a:dk2>
      <a:lt2>
        <a:srgbClr val="087FB9"/>
      </a:lt2>
      <a:accent1>
        <a:srgbClr val="879637"/>
      </a:accent1>
      <a:accent2>
        <a:srgbClr val="C2B000"/>
      </a:accent2>
      <a:accent3>
        <a:srgbClr val="EC7A08"/>
      </a:accent3>
      <a:accent4>
        <a:srgbClr val="628091"/>
      </a:accent4>
      <a:accent5>
        <a:srgbClr val="55517B"/>
      </a:accent5>
      <a:accent6>
        <a:srgbClr val="ABC785"/>
      </a:accent6>
      <a:hlink>
        <a:srgbClr val="0F68AC"/>
      </a:hlink>
      <a:folHlink>
        <a:srgbClr val="55517B"/>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38100" cmpd="sng">
          <a:solidFill>
            <a:srgbClr val="087FB9"/>
          </a:solidFill>
          <a:miter lim="800000"/>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spcBef>
            <a:spcPts val="600"/>
          </a:spcBef>
          <a:defRPr sz="1400" cap="all" dirty="0" smtClean="0">
            <a:latin typeface="Arial"/>
            <a:cs typeface="Aria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spcBef>
            <a:spcPts val="600"/>
          </a:spcBef>
          <a:defRPr dirty="0" err="1" smtClean="0">
            <a:latin typeface="Arial"/>
            <a:cs typeface="Arial"/>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23901</TotalTime>
  <Words>4833</Words>
  <Application>Microsoft Macintosh PowerPoint</Application>
  <PresentationFormat>On-screen Show (16:10)</PresentationFormat>
  <Paragraphs>946</Paragraphs>
  <Slides>64</Slides>
  <Notes>42</Notes>
  <HiddenSlides>1</HiddenSlides>
  <MMClips>0</MMClips>
  <ScaleCrop>false</ScaleCrop>
  <HeadingPairs>
    <vt:vector size="4" baseType="variant">
      <vt:variant>
        <vt:lpstr>Theme</vt:lpstr>
      </vt:variant>
      <vt:variant>
        <vt:i4>10</vt:i4>
      </vt:variant>
      <vt:variant>
        <vt:lpstr>Slide Titles</vt:lpstr>
      </vt:variant>
      <vt:variant>
        <vt:i4>64</vt:i4>
      </vt:variant>
    </vt:vector>
  </HeadingPairs>
  <TitlesOfParts>
    <vt:vector size="74" baseType="lpstr">
      <vt:lpstr>8_MaerskWhite</vt:lpstr>
      <vt:lpstr>13_Office Theme</vt:lpstr>
      <vt:lpstr>2_Office Theme</vt:lpstr>
      <vt:lpstr>14_Office Theme</vt:lpstr>
      <vt:lpstr>16_Office Theme</vt:lpstr>
      <vt:lpstr>21_Office Theme</vt:lpstr>
      <vt:lpstr>3_Office Theme</vt:lpstr>
      <vt:lpstr>3_Presentation - 4-3 Format</vt:lpstr>
      <vt:lpstr>3_Presentation - 16-10 Format</vt:lpstr>
      <vt:lpstr>8_Office Theme</vt:lpstr>
      <vt:lpstr>PowerPoint Presentation</vt:lpstr>
      <vt:lpstr>PowerPoint Presentation</vt:lpstr>
      <vt:lpstr>Mario Moreira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know the problem.</vt:lpstr>
      <vt:lpstr>How do you ensure all parts of the enterprise are connected and aligned to the highest value work?</vt:lpstr>
      <vt:lpstr> The Customer  Value-Driven Engine</vt:lpstr>
      <vt:lpstr>It begins with the concept of a Customer Value-Driven Engine</vt:lpstr>
      <vt:lpstr>Mechanics for a Customer Value-Driven Engine </vt:lpstr>
      <vt:lpstr>Mindset for a Customer-Value Driven Engine</vt:lpstr>
      <vt:lpstr>6R Model  The framework  behind the Engine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High-Value Open-ended Questions to challenge assumptions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Challenges in Following Scrum</vt:lpstr>
      <vt:lpstr>Thank you!</vt:lpstr>
    </vt:vector>
  </TitlesOfParts>
  <Manager/>
  <Company>Emergn Ltd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VFQ Fundamentals</dc:title>
  <dc:subject/>
  <dc:creator>Joshua Arnold</dc:creator>
  <cp:keywords>training, scrum, kanban</cp:keywords>
  <dc:description/>
  <cp:lastModifiedBy>Mario Moreira</cp:lastModifiedBy>
  <cp:revision>717</cp:revision>
  <cp:lastPrinted>2014-09-16T16:51:50Z</cp:lastPrinted>
  <dcterms:created xsi:type="dcterms:W3CDTF">2013-01-15T10:52:02Z</dcterms:created>
  <dcterms:modified xsi:type="dcterms:W3CDTF">2017-05-04T22:50:13Z</dcterms:modified>
  <cp:category>Training Pre-pack</cp:category>
</cp:coreProperties>
</file>